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3"/>
  </p:notesMasterIdLst>
  <p:sldIdLst>
    <p:sldId id="261" r:id="rId2"/>
  </p:sldIdLst>
  <p:sldSz cx="7775575" cy="10907713"/>
  <p:notesSz cx="6888163" cy="10020300"/>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F000"/>
    <a:srgbClr val="CC3300"/>
    <a:srgbClr val="0080CC"/>
    <a:srgbClr val="906E30"/>
    <a:srgbClr val="A4723A"/>
    <a:srgbClr val="664724"/>
    <a:srgbClr val="645226"/>
    <a:srgbClr val="640000"/>
    <a:srgbClr val="3E0000"/>
    <a:srgbClr val="FFC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5" d="100"/>
          <a:sy n="75" d="100"/>
        </p:scale>
        <p:origin x="-1632" y="930"/>
      </p:cViewPr>
      <p:guideLst>
        <p:guide orient="horz" pos="3435"/>
        <p:guide pos="2449"/>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84870" cy="502755"/>
          </a:xfrm>
          <a:prstGeom prst="rect">
            <a:avLst/>
          </a:prstGeom>
        </p:spPr>
        <p:txBody>
          <a:bodyPr vert="horz" lIns="92453" tIns="46227" rIns="92453" bIns="46227" rtlCol="0"/>
          <a:lstStyle>
            <a:lvl1pPr algn="l">
              <a:defRPr sz="1100"/>
            </a:lvl1pPr>
          </a:lstStyle>
          <a:p>
            <a:endParaRPr kumimoji="1" lang="ja-JP" altLang="en-US"/>
          </a:p>
        </p:txBody>
      </p:sp>
      <p:sp>
        <p:nvSpPr>
          <p:cNvPr id="3" name="日付プレースホルダー 2"/>
          <p:cNvSpPr>
            <a:spLocks noGrp="1"/>
          </p:cNvSpPr>
          <p:nvPr>
            <p:ph type="dt" idx="1"/>
          </p:nvPr>
        </p:nvSpPr>
        <p:spPr>
          <a:xfrm>
            <a:off x="3901701" y="0"/>
            <a:ext cx="2984870" cy="502755"/>
          </a:xfrm>
          <a:prstGeom prst="rect">
            <a:avLst/>
          </a:prstGeom>
        </p:spPr>
        <p:txBody>
          <a:bodyPr vert="horz" lIns="92453" tIns="46227" rIns="92453" bIns="46227" rtlCol="0"/>
          <a:lstStyle>
            <a:lvl1pPr algn="r">
              <a:defRPr sz="1100"/>
            </a:lvl1pPr>
          </a:lstStyle>
          <a:p>
            <a:fld id="{70F99883-74AE-4A2C-81B7-5B86A08198C0}" type="datetimeFigureOut">
              <a:rPr kumimoji="1" lang="ja-JP" altLang="en-US" smtClean="0"/>
              <a:pPr/>
              <a:t>2020/1/20</a:t>
            </a:fld>
            <a:endParaRPr kumimoji="1" lang="ja-JP" altLang="en-US"/>
          </a:p>
        </p:txBody>
      </p:sp>
      <p:sp>
        <p:nvSpPr>
          <p:cNvPr id="4" name="スライド イメージ プレースホルダー 3"/>
          <p:cNvSpPr>
            <a:spLocks noGrp="1" noRot="1" noChangeAspect="1"/>
          </p:cNvSpPr>
          <p:nvPr>
            <p:ph type="sldImg" idx="2"/>
          </p:nvPr>
        </p:nvSpPr>
        <p:spPr>
          <a:xfrm>
            <a:off x="2238375" y="1250950"/>
            <a:ext cx="2411413" cy="3384550"/>
          </a:xfrm>
          <a:prstGeom prst="rect">
            <a:avLst/>
          </a:prstGeom>
          <a:noFill/>
          <a:ln w="12700">
            <a:solidFill>
              <a:prstClr val="black"/>
            </a:solidFill>
          </a:ln>
        </p:spPr>
        <p:txBody>
          <a:bodyPr vert="horz" lIns="92453" tIns="46227" rIns="92453" bIns="46227" rtlCol="0" anchor="ctr"/>
          <a:lstStyle/>
          <a:p>
            <a:endParaRPr lang="ja-JP" altLang="en-US"/>
          </a:p>
        </p:txBody>
      </p:sp>
      <p:sp>
        <p:nvSpPr>
          <p:cNvPr id="5" name="ノート プレースホルダー 4"/>
          <p:cNvSpPr>
            <a:spLocks noGrp="1"/>
          </p:cNvSpPr>
          <p:nvPr>
            <p:ph type="body" sz="quarter" idx="3"/>
          </p:nvPr>
        </p:nvSpPr>
        <p:spPr>
          <a:xfrm>
            <a:off x="688817" y="4822270"/>
            <a:ext cx="5510530" cy="3945493"/>
          </a:xfrm>
          <a:prstGeom prst="rect">
            <a:avLst/>
          </a:prstGeom>
        </p:spPr>
        <p:txBody>
          <a:bodyPr vert="horz" lIns="92453" tIns="46227" rIns="92453" bIns="4622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517549"/>
            <a:ext cx="2984870" cy="502754"/>
          </a:xfrm>
          <a:prstGeom prst="rect">
            <a:avLst/>
          </a:prstGeom>
        </p:spPr>
        <p:txBody>
          <a:bodyPr vert="horz" lIns="92453" tIns="46227" rIns="92453" bIns="46227"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901701" y="9517549"/>
            <a:ext cx="2984870" cy="502754"/>
          </a:xfrm>
          <a:prstGeom prst="rect">
            <a:avLst/>
          </a:prstGeom>
        </p:spPr>
        <p:txBody>
          <a:bodyPr vert="horz" lIns="92453" tIns="46227" rIns="92453" bIns="46227" rtlCol="0" anchor="b"/>
          <a:lstStyle>
            <a:lvl1pPr algn="r">
              <a:defRPr sz="1100"/>
            </a:lvl1pPr>
          </a:lstStyle>
          <a:p>
            <a:fld id="{ACD93CC5-A9B8-46A1-B8C3-70AA73E05DA2}" type="slidenum">
              <a:rPr kumimoji="1" lang="ja-JP" altLang="en-US" smtClean="0"/>
              <a:pPr/>
              <a:t>‹#›</a:t>
            </a:fld>
            <a:endParaRPr kumimoji="1" lang="ja-JP" altLang="en-US"/>
          </a:p>
        </p:txBody>
      </p:sp>
    </p:spTree>
    <p:extLst>
      <p:ext uri="{BB962C8B-B14F-4D97-AF65-F5344CB8AC3E}">
        <p14:creationId xmlns=""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a:prstGeom prst="rect">
            <a:avLst/>
          </a:prstGeom>
        </p:spPr>
        <p:txBody>
          <a:bodyPr anchor="b"/>
          <a:lstStyle>
            <a:lvl1pPr algn="ctr">
              <a:defRPr sz="5102"/>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971947" y="5729075"/>
            <a:ext cx="5831681" cy="2633505"/>
          </a:xfrm>
          <a:prstGeom prst="rect">
            <a:avLst/>
          </a:prstGeo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94A3B7E-DD21-4048-88F3-59665D8E8CDB}" type="datetimeFigureOut">
              <a:rPr lang="en-US">
                <a:solidFill>
                  <a:prstClr val="black">
                    <a:tint val="75000"/>
                  </a:prstClr>
                </a:solidFill>
              </a:rPr>
              <a:pPr>
                <a:defRPr/>
              </a:pPr>
              <a:t>1/20/2020</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84903F17-9641-4B84-A974-7D55D06F1897}"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 xmlns:p14="http://schemas.microsoft.com/office/powerpoint/2010/main" val="3210892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34988" y="2903538"/>
            <a:ext cx="6705600" cy="6921500"/>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57294DBB-917B-4186-A703-7409F7CF8E54}" type="datetimeFigureOut">
              <a:rPr lang="en-US">
                <a:solidFill>
                  <a:prstClr val="black">
                    <a:tint val="75000"/>
                  </a:prstClr>
                </a:solidFill>
              </a:rPr>
              <a:pPr>
                <a:defRPr/>
              </a:pPr>
              <a:t>1/20/2020</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52B72EE-4B45-425F-B500-026DA88CB77F}"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 xmlns:p14="http://schemas.microsoft.com/office/powerpoint/2010/main" val="2323652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a:prstGeom prst="rect">
            <a:avLst/>
          </a:prstGeo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34571" y="580735"/>
            <a:ext cx="4932630" cy="9243783"/>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C64D20DD-EE55-4DDE-BB8B-8D151B9371C9}" type="datetimeFigureOut">
              <a:rPr lang="en-US">
                <a:solidFill>
                  <a:prstClr val="black">
                    <a:tint val="75000"/>
                  </a:prstClr>
                </a:solidFill>
              </a:rPr>
              <a:pPr>
                <a:defRPr/>
              </a:pPr>
              <a:t>1/20/2020</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EF60586A-009D-4946-86B1-6BEB0D580BF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 xmlns:p14="http://schemas.microsoft.com/office/powerpoint/2010/main" val="55280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2332877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534988" y="2903538"/>
            <a:ext cx="6705600" cy="6921500"/>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AE7DE13-46BE-4B37-9FBB-8FA2A87D7224}" type="datetimeFigureOut">
              <a:rPr lang="en-US">
                <a:solidFill>
                  <a:prstClr val="black">
                    <a:tint val="75000"/>
                  </a:prstClr>
                </a:solidFill>
              </a:rPr>
              <a:pPr>
                <a:defRPr/>
              </a:pPr>
              <a:t>1/20/2020</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9A7FC707-0A99-4B85-9C38-B64E72987C1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 xmlns:p14="http://schemas.microsoft.com/office/powerpoint/2010/main" val="355520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a:prstGeom prst="rect">
            <a:avLst/>
          </a:prstGeom>
        </p:spPr>
        <p:txBody>
          <a:bodyPr anchor="b"/>
          <a:lstStyle>
            <a:lvl1pPr>
              <a:defRPr sz="5102"/>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30522" y="7299586"/>
            <a:ext cx="6706433" cy="2386061"/>
          </a:xfrm>
          <a:prstGeom prst="rect">
            <a:avLst/>
          </a:prstGeo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8184D596-71CB-401C-BE2A-FF96587D8E95}" type="datetimeFigureOut">
              <a:rPr lang="en-US">
                <a:solidFill>
                  <a:prstClr val="black">
                    <a:tint val="75000"/>
                  </a:prstClr>
                </a:solidFill>
              </a:rPr>
              <a:pPr>
                <a:defRPr/>
              </a:pPr>
              <a:t>1/20/2020</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3D9CCBC2-8C21-4C9A-A2A0-C4F7CFD13B6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 xmlns:p14="http://schemas.microsoft.com/office/powerpoint/2010/main" val="2992403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34571" y="2903673"/>
            <a:ext cx="3304619" cy="6920844"/>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936385" y="2903673"/>
            <a:ext cx="3304619" cy="6920844"/>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B73FDC24-657B-46BD-9F76-F6EB56EE60B7}" type="datetimeFigureOut">
              <a:rPr lang="en-US">
                <a:solidFill>
                  <a:prstClr val="black">
                    <a:tint val="75000"/>
                  </a:prstClr>
                </a:solidFill>
              </a:rPr>
              <a:pPr>
                <a:defRPr/>
              </a:pPr>
              <a:t>1/20/2020</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0B8B99DA-1B7B-4D03-B44C-EA0B6BFD2A8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 xmlns:p14="http://schemas.microsoft.com/office/powerpoint/2010/main" val="216316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a:prstGeom prst="rect">
            <a:avLst/>
          </a:prstGeo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35584" y="2673905"/>
            <a:ext cx="32894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smtClean="0"/>
              <a:t>マスター テキストの書式設定</a:t>
            </a:r>
          </a:p>
        </p:txBody>
      </p:sp>
      <p:sp>
        <p:nvSpPr>
          <p:cNvPr id="4" name="Content Placeholder 3"/>
          <p:cNvSpPr>
            <a:spLocks noGrp="1"/>
          </p:cNvSpPr>
          <p:nvPr>
            <p:ph sz="half" idx="2"/>
          </p:nvPr>
        </p:nvSpPr>
        <p:spPr>
          <a:xfrm>
            <a:off x="535584" y="3984345"/>
            <a:ext cx="3289432" cy="586037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936385" y="2673905"/>
            <a:ext cx="33056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936385" y="3984345"/>
            <a:ext cx="3305632" cy="586037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23244564-11C5-49CA-A6C6-0EFA5B9EEF59}" type="datetimeFigureOut">
              <a:rPr lang="en-US">
                <a:solidFill>
                  <a:prstClr val="black">
                    <a:tint val="75000"/>
                  </a:prstClr>
                </a:solidFill>
              </a:rPr>
              <a:pPr>
                <a:defRPr/>
              </a:pPr>
              <a:t>1/20/2020</a:t>
            </a:fld>
            <a:endParaRPr lang="en-US" dirty="0">
              <a:solidFill>
                <a:prstClr val="black">
                  <a:tint val="75000"/>
                </a:prstClr>
              </a:solidFill>
            </a:endParaRPr>
          </a:p>
        </p:txBody>
      </p:sp>
      <p:sp>
        <p:nvSpPr>
          <p:cNvPr id="8"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A10FB411-F8C4-4E71-AA2F-EFB8BA58573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 xmlns:p14="http://schemas.microsoft.com/office/powerpoint/2010/main" val="13932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smtClean="0"/>
              <a:t>マスター タイトルの書式設定</a:t>
            </a:r>
            <a:endParaRPr lang="en-US" dirty="0"/>
          </a:p>
        </p:txBody>
      </p:sp>
      <p:sp>
        <p:nvSpPr>
          <p:cNvPr id="3"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1E3C5F0A-E814-4F5B-8509-4826EF6EAFAD}" type="datetimeFigureOut">
              <a:rPr lang="en-US">
                <a:solidFill>
                  <a:prstClr val="black">
                    <a:tint val="75000"/>
                  </a:prstClr>
                </a:solidFill>
              </a:rPr>
              <a:pPr>
                <a:defRPr/>
              </a:pPr>
              <a:t>1/20/2020</a:t>
            </a:fld>
            <a:endParaRPr lang="en-US" dirty="0">
              <a:solidFill>
                <a:prstClr val="black">
                  <a:tint val="75000"/>
                </a:prstClr>
              </a:solidFill>
            </a:endParaRPr>
          </a:p>
        </p:txBody>
      </p:sp>
      <p:sp>
        <p:nvSpPr>
          <p:cNvPr id="4"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F8C3135D-753B-4641-9B40-F5C756AB03B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 xmlns:p14="http://schemas.microsoft.com/office/powerpoint/2010/main" val="1675906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449F838-D727-4C3D-981F-C91357BA9725}" type="datetimeFigureOut">
              <a:rPr lang="en-US">
                <a:solidFill>
                  <a:prstClr val="black">
                    <a:tint val="75000"/>
                  </a:prstClr>
                </a:solidFill>
              </a:rPr>
              <a:pPr>
                <a:defRPr/>
              </a:pPr>
              <a:t>1/20/2020</a:t>
            </a:fld>
            <a:endParaRPr lang="en-US" dirty="0">
              <a:solidFill>
                <a:prstClr val="black">
                  <a:tint val="75000"/>
                </a:prstClr>
              </a:solidFill>
            </a:endParaRPr>
          </a:p>
        </p:txBody>
      </p:sp>
      <p:sp>
        <p:nvSpPr>
          <p:cNvPr id="3"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2E37CFDE-7B0F-4037-894D-A6CABA6358C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 xmlns:p14="http://schemas.microsoft.com/office/powerpoint/2010/main" val="666309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305632" y="1570511"/>
            <a:ext cx="3936385" cy="7751546"/>
          </a:xfrm>
          <a:prstGeom prst="rect">
            <a:avLst/>
          </a:prstGeo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smtClean="0"/>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1578700-CC02-43A7-8D67-617F0C9B34C3}" type="datetimeFigureOut">
              <a:rPr lang="en-US">
                <a:solidFill>
                  <a:prstClr val="black">
                    <a:tint val="75000"/>
                  </a:prstClr>
                </a:solidFill>
              </a:rPr>
              <a:pPr>
                <a:defRPr/>
              </a:pPr>
              <a:t>1/20/2020</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717CBD56-090A-4AA6-BB18-0A87B6BE424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 xmlns:p14="http://schemas.microsoft.com/office/powerpoint/2010/main" val="671046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305632" y="1570511"/>
            <a:ext cx="3936385" cy="7751546"/>
          </a:xfrm>
          <a:prstGeom prst="rect">
            <a:avLst/>
          </a:prstGeo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pPr lvl="0"/>
            <a:r>
              <a:rPr lang="ja-JP" altLang="en-US" noProof="0" smtClean="0"/>
              <a:t>図を追加</a:t>
            </a:r>
            <a:endParaRPr lang="en-US" noProof="0"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smtClean="0"/>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D7CF08AA-2110-42CD-8773-E3A4EF59A3C2}" type="datetimeFigureOut">
              <a:rPr lang="en-US">
                <a:solidFill>
                  <a:prstClr val="black">
                    <a:tint val="75000"/>
                  </a:prstClr>
                </a:solidFill>
              </a:rPr>
              <a:pPr>
                <a:defRPr/>
              </a:pPr>
              <a:t>1/20/2020</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D69A334-02AD-4810-8742-6DB93C5EA25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 xmlns:p14="http://schemas.microsoft.com/office/powerpoint/2010/main" val="4214634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344746532"/>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xStyles>
    <p:titleStyle>
      <a:lvl1pPr algn="l" defTabSz="776288" rtl="0" fontAlgn="base">
        <a:lnSpc>
          <a:spcPct val="90000"/>
        </a:lnSpc>
        <a:spcBef>
          <a:spcPct val="0"/>
        </a:spcBef>
        <a:spcAft>
          <a:spcPct val="0"/>
        </a:spcAft>
        <a:defRPr kumimoji="1" sz="3700" kern="1200">
          <a:solidFill>
            <a:schemeClr val="tx1"/>
          </a:solidFill>
          <a:latin typeface="+mj-lt"/>
          <a:ea typeface="+mj-ea"/>
          <a:cs typeface="+mj-cs"/>
        </a:defRPr>
      </a:lvl1pPr>
      <a:lvl2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2pPr>
      <a:lvl3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3pPr>
      <a:lvl4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4pPr>
      <a:lvl5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5pPr>
      <a:lvl6pPr marL="4572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6pPr>
      <a:lvl7pPr marL="9144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7pPr>
      <a:lvl8pPr marL="13716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8pPr>
      <a:lvl9pPr marL="18288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9pPr>
    </p:titleStyle>
    <p:bodyStyle>
      <a:lvl1pPr marL="193675" indent="-193675" algn="l" defTabSz="776288" rtl="0" fontAlgn="base">
        <a:lnSpc>
          <a:spcPct val="90000"/>
        </a:lnSpc>
        <a:spcBef>
          <a:spcPts val="850"/>
        </a:spcBef>
        <a:spcAft>
          <a:spcPct val="0"/>
        </a:spcAft>
        <a:buFont typeface="Arial" pitchFamily="34" charset="0"/>
        <a:buChar char="•"/>
        <a:defRPr kumimoji="1" sz="2300" kern="1200">
          <a:solidFill>
            <a:schemeClr val="tx1"/>
          </a:solidFill>
          <a:latin typeface="+mn-lt"/>
          <a:ea typeface="+mn-ea"/>
          <a:cs typeface="+mn-cs"/>
        </a:defRPr>
      </a:lvl1pPr>
      <a:lvl2pPr marL="582613" indent="-193675" algn="l" defTabSz="776288" rtl="0" fontAlgn="base">
        <a:lnSpc>
          <a:spcPct val="90000"/>
        </a:lnSpc>
        <a:spcBef>
          <a:spcPts val="425"/>
        </a:spcBef>
        <a:spcAft>
          <a:spcPct val="0"/>
        </a:spcAft>
        <a:buFont typeface="Arial" pitchFamily="34" charset="0"/>
        <a:buChar char="•"/>
        <a:defRPr kumimoji="1" sz="2000" kern="1200">
          <a:solidFill>
            <a:schemeClr val="tx1"/>
          </a:solidFill>
          <a:latin typeface="+mn-lt"/>
          <a:ea typeface="+mn-ea"/>
          <a:cs typeface="+mn-cs"/>
        </a:defRPr>
      </a:lvl2pPr>
      <a:lvl3pPr marL="971550" indent="-193675" algn="l" defTabSz="776288" rtl="0" fontAlgn="base">
        <a:lnSpc>
          <a:spcPct val="90000"/>
        </a:lnSpc>
        <a:spcBef>
          <a:spcPts val="425"/>
        </a:spcBef>
        <a:spcAft>
          <a:spcPct val="0"/>
        </a:spcAft>
        <a:buFont typeface="Arial" pitchFamily="34" charset="0"/>
        <a:buChar char="•"/>
        <a:defRPr kumimoji="1" sz="1700" kern="1200">
          <a:solidFill>
            <a:schemeClr val="tx1"/>
          </a:solidFill>
          <a:latin typeface="+mn-lt"/>
          <a:ea typeface="+mn-ea"/>
          <a:cs typeface="+mn-cs"/>
        </a:defRPr>
      </a:lvl3pPr>
      <a:lvl4pPr marL="136048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4pPr>
      <a:lvl5pPr marL="174783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high5-kids.jp/" TargetMode="External"/><Relationship Id="rId13" Type="http://schemas.openxmlformats.org/officeDocument/2006/relationships/image" Target="../media/image11.png"/><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0.png"/><Relationship Id="rId2" Type="http://schemas.openxmlformats.org/officeDocument/2006/relationships/image" Target="../media/image1.gif"/><Relationship Id="rId1" Type="http://schemas.openxmlformats.org/officeDocument/2006/relationships/slideLayout" Target="../slideLayouts/slideLayout12.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png"/><Relationship Id="rId15" Type="http://schemas.openxmlformats.org/officeDocument/2006/relationships/image" Target="../media/image13.png"/><Relationship Id="rId10" Type="http://schemas.openxmlformats.org/officeDocument/2006/relationships/image" Target="../media/image8.gif"/><Relationship Id="rId4" Type="http://schemas.openxmlformats.org/officeDocument/2006/relationships/image" Target="../media/image3.jpeg"/><Relationship Id="rId9" Type="http://schemas.openxmlformats.org/officeDocument/2006/relationships/image" Target="../media/image7.jpe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 name="Picture 109" descr="square_blue.gif"/>
          <p:cNvPicPr>
            <a:picLocks noChangeAspect="1"/>
          </p:cNvPicPr>
          <p:nvPr/>
        </p:nvPicPr>
        <p:blipFill>
          <a:blip r:embed="rId2" cstate="print"/>
          <a:stretch>
            <a:fillRect/>
          </a:stretch>
        </p:blipFill>
        <p:spPr>
          <a:xfrm>
            <a:off x="1" y="0"/>
            <a:ext cx="7775574" cy="3628571"/>
          </a:xfrm>
          <a:prstGeom prst="rect">
            <a:avLst/>
          </a:prstGeom>
        </p:spPr>
      </p:pic>
      <p:pic>
        <p:nvPicPr>
          <p:cNvPr id="100" name="Picture 99" descr="203.jpg"/>
          <p:cNvPicPr>
            <a:picLocks noChangeAspect="1"/>
          </p:cNvPicPr>
          <p:nvPr/>
        </p:nvPicPr>
        <p:blipFill>
          <a:blip r:embed="rId3" cstate="print"/>
          <a:stretch>
            <a:fillRect/>
          </a:stretch>
        </p:blipFill>
        <p:spPr>
          <a:xfrm>
            <a:off x="2598058" y="4833257"/>
            <a:ext cx="2525485" cy="5021943"/>
          </a:xfrm>
          <a:prstGeom prst="rect">
            <a:avLst/>
          </a:prstGeom>
        </p:spPr>
      </p:pic>
      <p:pic>
        <p:nvPicPr>
          <p:cNvPr id="99" name="Picture 98" descr="201.jpg"/>
          <p:cNvPicPr>
            <a:picLocks noChangeAspect="1"/>
          </p:cNvPicPr>
          <p:nvPr/>
        </p:nvPicPr>
        <p:blipFill>
          <a:blip r:embed="rId4" cstate="print"/>
          <a:stretch>
            <a:fillRect/>
          </a:stretch>
        </p:blipFill>
        <p:spPr>
          <a:xfrm>
            <a:off x="188686" y="4862287"/>
            <a:ext cx="2496457" cy="5007428"/>
          </a:xfrm>
          <a:prstGeom prst="rect">
            <a:avLst/>
          </a:prstGeom>
        </p:spPr>
      </p:pic>
      <p:pic>
        <p:nvPicPr>
          <p:cNvPr id="101" name="Picture 100" descr="201.jpg"/>
          <p:cNvPicPr>
            <a:picLocks noChangeAspect="1"/>
          </p:cNvPicPr>
          <p:nvPr/>
        </p:nvPicPr>
        <p:blipFill>
          <a:blip r:embed="rId4" cstate="print"/>
          <a:stretch>
            <a:fillRect/>
          </a:stretch>
        </p:blipFill>
        <p:spPr>
          <a:xfrm>
            <a:off x="5017860" y="4833257"/>
            <a:ext cx="2540000" cy="4992914"/>
          </a:xfrm>
          <a:prstGeom prst="rect">
            <a:avLst/>
          </a:prstGeom>
        </p:spPr>
      </p:pic>
      <p:sp>
        <p:nvSpPr>
          <p:cNvPr id="4" name="正方形/長方形 3"/>
          <p:cNvSpPr/>
          <p:nvPr/>
        </p:nvSpPr>
        <p:spPr>
          <a:xfrm>
            <a:off x="163740" y="3666672"/>
            <a:ext cx="3817257" cy="923330"/>
          </a:xfrm>
          <a:prstGeom prst="rect">
            <a:avLst/>
          </a:prstGeom>
        </p:spPr>
        <p:txBody>
          <a:bodyPr wrap="square">
            <a:spAutoFit/>
          </a:bodyPr>
          <a:lstStyle/>
          <a:p>
            <a:r>
              <a:rPr lang="ja-JP" altLang="en-US" sz="1800" b="1" smtClean="0">
                <a:solidFill>
                  <a:srgbClr val="0080CC"/>
                </a:solidFill>
                <a:latin typeface="Meiryo UI" pitchFamily="50" charset="-128"/>
                <a:ea typeface="Meiryo UI" pitchFamily="50" charset="-128"/>
              </a:rPr>
              <a:t>株式会社</a:t>
            </a:r>
            <a:r>
              <a:rPr lang="ja-JP" altLang="en-US" sz="1800" smtClean="0">
                <a:solidFill>
                  <a:srgbClr val="0080CC"/>
                </a:solidFill>
                <a:latin typeface="Meiryo UI" pitchFamily="50" charset="-128"/>
                <a:ea typeface="Meiryo UI" pitchFamily="50" charset="-128"/>
              </a:rPr>
              <a:t>　</a:t>
            </a:r>
            <a:r>
              <a:rPr lang="en-US" altLang="ja-JP" sz="1800" dirty="0" smtClean="0">
                <a:solidFill>
                  <a:srgbClr val="0080CC"/>
                </a:solidFill>
                <a:latin typeface="Meiryo UI" pitchFamily="50" charset="-128"/>
                <a:ea typeface="Meiryo UI" pitchFamily="50" charset="-128"/>
              </a:rPr>
              <a:t>CYG</a:t>
            </a:r>
          </a:p>
          <a:p>
            <a:r>
              <a:rPr lang="en-US" altLang="ja-JP" sz="1800" dirty="0" smtClean="0">
                <a:solidFill>
                  <a:srgbClr val="0080CC"/>
                </a:solidFill>
                <a:latin typeface="Meiryo UI" pitchFamily="50" charset="-128"/>
                <a:ea typeface="Meiryo UI" pitchFamily="50" charset="-128"/>
              </a:rPr>
              <a:t>High Five Kids English</a:t>
            </a:r>
          </a:p>
          <a:p>
            <a:r>
              <a:rPr lang="en-US" altLang="ja-JP" sz="1800" dirty="0" smtClean="0">
                <a:solidFill>
                  <a:srgbClr val="0080CC"/>
                </a:solidFill>
                <a:latin typeface="Meiryo UI" pitchFamily="50" charset="-128"/>
                <a:ea typeface="Meiryo UI" pitchFamily="50" charset="-128"/>
              </a:rPr>
              <a:t>                 Daycare and School</a:t>
            </a:r>
          </a:p>
        </p:txBody>
      </p:sp>
      <p:sp>
        <p:nvSpPr>
          <p:cNvPr id="33" name="正方形/長方形 32"/>
          <p:cNvSpPr/>
          <p:nvPr/>
        </p:nvSpPr>
        <p:spPr>
          <a:xfrm>
            <a:off x="328947" y="8966969"/>
            <a:ext cx="183933" cy="446276"/>
          </a:xfrm>
          <a:prstGeom prst="rect">
            <a:avLst/>
          </a:prstGeom>
        </p:spPr>
        <p:txBody>
          <a:bodyPr wrap="square">
            <a:spAutoFit/>
          </a:bodyPr>
          <a:lstStyle/>
          <a:p>
            <a:endParaRPr lang="ja-JP" altLang="en-US" sz="2300" dirty="0">
              <a:solidFill>
                <a:schemeClr val="bg1"/>
              </a:solidFill>
              <a:latin typeface="Meiryo UI" pitchFamily="50" charset="-128"/>
              <a:ea typeface="Meiryo UI" pitchFamily="50" charset="-128"/>
            </a:endParaRPr>
          </a:p>
        </p:txBody>
      </p:sp>
      <p:sp>
        <p:nvSpPr>
          <p:cNvPr id="34" name="正方形/長方形 33"/>
          <p:cNvSpPr/>
          <p:nvPr/>
        </p:nvSpPr>
        <p:spPr>
          <a:xfrm>
            <a:off x="5254171" y="7761061"/>
            <a:ext cx="1973943" cy="523220"/>
          </a:xfrm>
          <a:prstGeom prst="rect">
            <a:avLst/>
          </a:prstGeom>
        </p:spPr>
        <p:txBody>
          <a:bodyPr wrap="square">
            <a:spAutoFit/>
          </a:bodyPr>
          <a:lstStyle/>
          <a:p>
            <a:r>
              <a:rPr lang="ja-JP" altLang="en-US" sz="1400" smtClean="0">
                <a:solidFill>
                  <a:schemeClr val="accent3">
                    <a:lumMod val="50000"/>
                  </a:schemeClr>
                </a:solidFill>
                <a:latin typeface="Meiryo UI" pitchFamily="50" charset="-128"/>
                <a:ea typeface="Meiryo UI" pitchFamily="50" charset="-128"/>
              </a:rPr>
              <a:t>楽しい時間を一緒に</a:t>
            </a:r>
            <a:endParaRPr lang="en-US" altLang="ja-JP" sz="1400" dirty="0" smtClean="0">
              <a:solidFill>
                <a:schemeClr val="accent3">
                  <a:lumMod val="50000"/>
                </a:schemeClr>
              </a:solidFill>
              <a:latin typeface="Meiryo UI" pitchFamily="50" charset="-128"/>
              <a:ea typeface="Meiryo UI" pitchFamily="50" charset="-128"/>
            </a:endParaRPr>
          </a:p>
          <a:p>
            <a:r>
              <a:rPr lang="ja-JP" altLang="en-US" sz="1400" smtClean="0">
                <a:solidFill>
                  <a:schemeClr val="accent3">
                    <a:lumMod val="50000"/>
                  </a:schemeClr>
                </a:solidFill>
                <a:latin typeface="Meiryo UI" pitchFamily="50" charset="-128"/>
                <a:ea typeface="Meiryo UI" pitchFamily="50" charset="-128"/>
              </a:rPr>
              <a:t>過ごしましょう。</a:t>
            </a:r>
            <a:endParaRPr lang="ja-JP" altLang="en-US" sz="1400" dirty="0">
              <a:solidFill>
                <a:schemeClr val="accent3">
                  <a:lumMod val="50000"/>
                </a:schemeClr>
              </a:solidFill>
              <a:latin typeface="Meiryo UI" pitchFamily="50" charset="-128"/>
              <a:ea typeface="Meiryo UI" pitchFamily="50" charset="-128"/>
            </a:endParaRPr>
          </a:p>
        </p:txBody>
      </p:sp>
      <p:sp>
        <p:nvSpPr>
          <p:cNvPr id="36" name="正方形/長方形 35"/>
          <p:cNvSpPr/>
          <p:nvPr/>
        </p:nvSpPr>
        <p:spPr>
          <a:xfrm>
            <a:off x="-8244113" y="4601029"/>
            <a:ext cx="7485289" cy="492443"/>
          </a:xfrm>
          <a:prstGeom prst="rect">
            <a:avLst/>
          </a:prstGeom>
        </p:spPr>
        <p:txBody>
          <a:bodyPr wrap="square">
            <a:spAutoFit/>
          </a:bodyPr>
          <a:lstStyle/>
          <a:p>
            <a:endParaRPr lang="en-US" altLang="ja-JP" sz="1300" b="1" dirty="0" smtClean="0">
              <a:latin typeface="Meiryo UI" pitchFamily="50" charset="-128"/>
              <a:ea typeface="Meiryo UI" pitchFamily="50" charset="-128"/>
            </a:endParaRPr>
          </a:p>
          <a:p>
            <a:r>
              <a:rPr lang="ja-JP" altLang="en-US" sz="1300" b="1" smtClean="0">
                <a:latin typeface="Meiryo UI" pitchFamily="50" charset="-128"/>
                <a:ea typeface="Meiryo UI" pitchFamily="50" charset="-128"/>
              </a:rPr>
              <a:t>　　</a:t>
            </a:r>
            <a:endParaRPr lang="ja-JP" altLang="en-US" sz="1300" b="1" dirty="0">
              <a:latin typeface="Meiryo UI" pitchFamily="50" charset="-128"/>
              <a:ea typeface="Meiryo UI" pitchFamily="50" charset="-128"/>
            </a:endParaRPr>
          </a:p>
        </p:txBody>
      </p:sp>
      <p:sp>
        <p:nvSpPr>
          <p:cNvPr id="37" name="正方形/長方形 36"/>
          <p:cNvSpPr/>
          <p:nvPr/>
        </p:nvSpPr>
        <p:spPr>
          <a:xfrm>
            <a:off x="3415047" y="4212521"/>
            <a:ext cx="184731" cy="369332"/>
          </a:xfrm>
          <a:prstGeom prst="rect">
            <a:avLst/>
          </a:prstGeom>
        </p:spPr>
        <p:txBody>
          <a:bodyPr wrap="none">
            <a:spAutoFit/>
          </a:bodyPr>
          <a:lstStyle/>
          <a:p>
            <a:endParaRPr lang="ja-JP" altLang="en-US" sz="1800" dirty="0">
              <a:solidFill>
                <a:schemeClr val="accent6">
                  <a:lumMod val="50000"/>
                </a:schemeClr>
              </a:solidFill>
              <a:latin typeface="Meiryo UI" pitchFamily="50" charset="-128"/>
              <a:ea typeface="Meiryo UI" pitchFamily="50" charset="-128"/>
            </a:endParaRPr>
          </a:p>
        </p:txBody>
      </p:sp>
      <p:pic>
        <p:nvPicPr>
          <p:cNvPr id="48" name="Picture 47" descr="qrcode.27558289.png"/>
          <p:cNvPicPr>
            <a:picLocks noChangeAspect="1"/>
          </p:cNvPicPr>
          <p:nvPr/>
        </p:nvPicPr>
        <p:blipFill>
          <a:blip r:embed="rId5" cstate="print"/>
          <a:stretch>
            <a:fillRect/>
          </a:stretch>
        </p:blipFill>
        <p:spPr>
          <a:xfrm>
            <a:off x="6665232" y="3640363"/>
            <a:ext cx="843192" cy="843192"/>
          </a:xfrm>
          <a:prstGeom prst="rect">
            <a:avLst/>
          </a:prstGeom>
        </p:spPr>
      </p:pic>
      <p:sp>
        <p:nvSpPr>
          <p:cNvPr id="75" name="正方形/長方形 25"/>
          <p:cNvSpPr/>
          <p:nvPr/>
        </p:nvSpPr>
        <p:spPr>
          <a:xfrm>
            <a:off x="319315" y="5776685"/>
            <a:ext cx="2264228" cy="2015936"/>
          </a:xfrm>
          <a:prstGeom prst="rect">
            <a:avLst/>
          </a:prstGeom>
        </p:spPr>
        <p:txBody>
          <a:bodyPr wrap="square">
            <a:spAutoFit/>
          </a:bodyPr>
          <a:lstStyle/>
          <a:p>
            <a:r>
              <a:rPr lang="ja-JP" altLang="en-US" sz="1600" smtClean="0">
                <a:solidFill>
                  <a:srgbClr val="0080CC"/>
                </a:solidFill>
                <a:latin typeface="Meiryo UI" pitchFamily="50" charset="-128"/>
                <a:ea typeface="Meiryo UI" pitchFamily="50" charset="-128"/>
              </a:rPr>
              <a:t>新年少・年中・年長児</a:t>
            </a:r>
            <a:endParaRPr lang="en-US" altLang="ja-JP" sz="1600" dirty="0" smtClean="0">
              <a:solidFill>
                <a:srgbClr val="0080CC"/>
              </a:solidFill>
              <a:latin typeface="Meiryo UI" pitchFamily="50" charset="-128"/>
              <a:ea typeface="Meiryo UI" pitchFamily="50" charset="-128"/>
            </a:endParaRPr>
          </a:p>
          <a:p>
            <a:r>
              <a:rPr lang="ja-JP" altLang="en-US" sz="1600" smtClean="0">
                <a:solidFill>
                  <a:srgbClr val="0080CC"/>
                </a:solidFill>
                <a:latin typeface="Meiryo UI" pitchFamily="50" charset="-128"/>
                <a:ea typeface="Meiryo UI" pitchFamily="50" charset="-128"/>
              </a:rPr>
              <a:t>   火 </a:t>
            </a:r>
            <a:r>
              <a:rPr lang="en-US" altLang="ja-JP" sz="1600" dirty="0" smtClean="0">
                <a:solidFill>
                  <a:srgbClr val="0080CC"/>
                </a:solidFill>
                <a:latin typeface="Meiryo UI" pitchFamily="50" charset="-128"/>
                <a:ea typeface="Meiryo UI" pitchFamily="50" charset="-128"/>
                <a:cs typeface="Aharoni" pitchFamily="2" charset="-79"/>
              </a:rPr>
              <a:t>or </a:t>
            </a:r>
            <a:r>
              <a:rPr lang="ja-JP" altLang="en-US" sz="1600" smtClean="0">
                <a:solidFill>
                  <a:srgbClr val="0080CC"/>
                </a:solidFill>
                <a:latin typeface="Meiryo UI" pitchFamily="50" charset="-128"/>
                <a:ea typeface="Meiryo UI" pitchFamily="50" charset="-128"/>
              </a:rPr>
              <a:t>金</a:t>
            </a:r>
            <a:r>
              <a:rPr lang="en-US" altLang="ja-JP" sz="1600" dirty="0" smtClean="0">
                <a:solidFill>
                  <a:srgbClr val="0080CC"/>
                </a:solidFill>
                <a:latin typeface="Meiryo UI" pitchFamily="50" charset="-128"/>
                <a:ea typeface="Meiryo UI" pitchFamily="50" charset="-128"/>
              </a:rPr>
              <a:t> </a:t>
            </a:r>
          </a:p>
          <a:p>
            <a:r>
              <a:rPr lang="ja-JP" altLang="en-US" sz="1400" b="1" u="sng" smtClean="0">
                <a:solidFill>
                  <a:srgbClr val="0080CC"/>
                </a:solidFill>
                <a:latin typeface="Meiryo UI" pitchFamily="50" charset="-128"/>
                <a:ea typeface="Meiryo UI" pitchFamily="50" charset="-128"/>
              </a:rPr>
              <a:t>・年少・年中</a:t>
            </a:r>
            <a:r>
              <a:rPr lang="en-US" altLang="ja-JP" sz="1400" b="1" u="sng" dirty="0" smtClean="0">
                <a:solidFill>
                  <a:srgbClr val="0080CC"/>
                </a:solidFill>
                <a:latin typeface="Meiryo UI" pitchFamily="50" charset="-128"/>
                <a:ea typeface="Meiryo UI" pitchFamily="50" charset="-128"/>
              </a:rPr>
              <a:t> </a:t>
            </a:r>
            <a:r>
              <a:rPr lang="ja-JP" altLang="en-US" sz="1400" b="1" u="sng" smtClean="0">
                <a:solidFill>
                  <a:srgbClr val="0080CC"/>
                </a:solidFill>
                <a:latin typeface="Meiryo UI" pitchFamily="50" charset="-128"/>
                <a:ea typeface="Meiryo UI" pitchFamily="50" charset="-128"/>
              </a:rPr>
              <a:t>・年長</a:t>
            </a:r>
            <a:endParaRPr lang="en-US" altLang="ja-JP" sz="1400" b="1" u="sng" dirty="0" smtClean="0">
              <a:solidFill>
                <a:srgbClr val="0080CC"/>
              </a:solidFill>
              <a:latin typeface="Meiryo UI" pitchFamily="50" charset="-128"/>
              <a:ea typeface="Meiryo UI" pitchFamily="50" charset="-128"/>
            </a:endParaRPr>
          </a:p>
          <a:p>
            <a:r>
              <a:rPr lang="en-US" altLang="ja-JP" sz="1600" dirty="0" smtClean="0">
                <a:solidFill>
                  <a:srgbClr val="0080CC"/>
                </a:solidFill>
                <a:latin typeface="Meiryo UI" pitchFamily="50" charset="-128"/>
                <a:ea typeface="Meiryo UI" pitchFamily="50" charset="-128"/>
              </a:rPr>
              <a:t>15</a:t>
            </a:r>
            <a:r>
              <a:rPr lang="ja-JP" altLang="en-US" sz="1600" smtClean="0">
                <a:solidFill>
                  <a:srgbClr val="0080CC"/>
                </a:solidFill>
                <a:latin typeface="Meiryo UI" pitchFamily="50" charset="-128"/>
                <a:ea typeface="Meiryo UI" pitchFamily="50" charset="-128"/>
              </a:rPr>
              <a:t>：</a:t>
            </a:r>
            <a:r>
              <a:rPr lang="en-US" altLang="ja-JP" sz="1600" dirty="0" smtClean="0">
                <a:solidFill>
                  <a:srgbClr val="0080CC"/>
                </a:solidFill>
                <a:latin typeface="Meiryo UI" pitchFamily="50" charset="-128"/>
                <a:ea typeface="Meiryo UI" pitchFamily="50" charset="-128"/>
              </a:rPr>
              <a:t>00〜15</a:t>
            </a:r>
            <a:r>
              <a:rPr lang="ja-JP" altLang="en-US" sz="1600" smtClean="0">
                <a:solidFill>
                  <a:srgbClr val="0080CC"/>
                </a:solidFill>
                <a:latin typeface="Meiryo UI" pitchFamily="50" charset="-128"/>
                <a:ea typeface="Meiryo UI" pitchFamily="50" charset="-128"/>
              </a:rPr>
              <a:t>：</a:t>
            </a:r>
            <a:r>
              <a:rPr lang="en-US" altLang="ja-JP" sz="1600" dirty="0" smtClean="0">
                <a:solidFill>
                  <a:srgbClr val="0080CC"/>
                </a:solidFill>
                <a:latin typeface="Meiryo UI" pitchFamily="50" charset="-128"/>
                <a:ea typeface="Meiryo UI" pitchFamily="50" charset="-128"/>
              </a:rPr>
              <a:t>50</a:t>
            </a:r>
          </a:p>
          <a:p>
            <a:r>
              <a:rPr lang="ja-JP" altLang="en-US" sz="1400" b="1" u="sng" smtClean="0">
                <a:solidFill>
                  <a:srgbClr val="0080CC"/>
                </a:solidFill>
                <a:latin typeface="Meiryo UI" pitchFamily="50" charset="-128"/>
                <a:ea typeface="Meiryo UI" pitchFamily="50" charset="-128"/>
              </a:rPr>
              <a:t>・年長</a:t>
            </a:r>
            <a:endParaRPr lang="en-US" altLang="ja-JP" sz="1400" b="1" u="sng" dirty="0" smtClean="0">
              <a:solidFill>
                <a:srgbClr val="0080CC"/>
              </a:solidFill>
              <a:latin typeface="Meiryo UI" pitchFamily="50" charset="-128"/>
              <a:ea typeface="Meiryo UI" pitchFamily="50" charset="-128"/>
            </a:endParaRPr>
          </a:p>
          <a:p>
            <a:r>
              <a:rPr lang="en-US" altLang="ja-JP" sz="1600" dirty="0" smtClean="0">
                <a:solidFill>
                  <a:srgbClr val="0080CC"/>
                </a:solidFill>
                <a:latin typeface="Meiryo UI" pitchFamily="50" charset="-128"/>
                <a:ea typeface="Meiryo UI" pitchFamily="50" charset="-128"/>
              </a:rPr>
              <a:t>16</a:t>
            </a:r>
            <a:r>
              <a:rPr lang="ja-JP" altLang="en-US" sz="1600" smtClean="0">
                <a:solidFill>
                  <a:srgbClr val="0080CC"/>
                </a:solidFill>
                <a:latin typeface="Meiryo UI" pitchFamily="50" charset="-128"/>
                <a:ea typeface="Meiryo UI" pitchFamily="50" charset="-128"/>
              </a:rPr>
              <a:t>：</a:t>
            </a:r>
            <a:r>
              <a:rPr lang="en-US" altLang="ja-JP" sz="1600" dirty="0" smtClean="0">
                <a:solidFill>
                  <a:srgbClr val="0080CC"/>
                </a:solidFill>
                <a:latin typeface="Meiryo UI" pitchFamily="50" charset="-128"/>
                <a:ea typeface="Meiryo UI" pitchFamily="50" charset="-128"/>
              </a:rPr>
              <a:t>00〜16</a:t>
            </a:r>
            <a:r>
              <a:rPr lang="ja-JP" altLang="en-US" sz="1600" smtClean="0">
                <a:solidFill>
                  <a:srgbClr val="0080CC"/>
                </a:solidFill>
                <a:latin typeface="Meiryo UI" pitchFamily="50" charset="-128"/>
                <a:ea typeface="Meiryo UI" pitchFamily="50" charset="-128"/>
              </a:rPr>
              <a:t>：</a:t>
            </a:r>
            <a:r>
              <a:rPr lang="en-US" altLang="ja-JP" sz="1600" dirty="0" smtClean="0">
                <a:solidFill>
                  <a:srgbClr val="0080CC"/>
                </a:solidFill>
                <a:latin typeface="Meiryo UI" pitchFamily="50" charset="-128"/>
                <a:ea typeface="Meiryo UI" pitchFamily="50" charset="-128"/>
              </a:rPr>
              <a:t>50</a:t>
            </a:r>
          </a:p>
          <a:p>
            <a:r>
              <a:rPr lang="en-US" altLang="ja-JP" sz="1600" dirty="0" smtClean="0">
                <a:solidFill>
                  <a:srgbClr val="0080CC"/>
                </a:solidFill>
                <a:latin typeface="Meiryo UI" pitchFamily="50" charset="-128"/>
                <a:ea typeface="Meiryo UI" pitchFamily="50" charset="-128"/>
              </a:rPr>
              <a:t>6000</a:t>
            </a:r>
            <a:r>
              <a:rPr lang="ja-JP" altLang="en-US" sz="1600" smtClean="0">
                <a:solidFill>
                  <a:srgbClr val="0080CC"/>
                </a:solidFill>
                <a:latin typeface="Meiryo UI" pitchFamily="50" charset="-128"/>
                <a:ea typeface="Meiryo UI" pitchFamily="50" charset="-128"/>
              </a:rPr>
              <a:t>円</a:t>
            </a:r>
            <a:r>
              <a:rPr lang="en-US" altLang="ja-JP" sz="1600" dirty="0" smtClean="0">
                <a:solidFill>
                  <a:srgbClr val="0080CC"/>
                </a:solidFill>
                <a:latin typeface="Meiryo UI" pitchFamily="50" charset="-128"/>
                <a:ea typeface="Meiryo UI" pitchFamily="50" charset="-128"/>
              </a:rPr>
              <a:t>+</a:t>
            </a:r>
            <a:r>
              <a:rPr lang="ja-JP" altLang="en-US" sz="1600" smtClean="0">
                <a:solidFill>
                  <a:srgbClr val="0080CC"/>
                </a:solidFill>
                <a:latin typeface="Meiryo UI" pitchFamily="50" charset="-128"/>
                <a:ea typeface="Meiryo UI" pitchFamily="50" charset="-128"/>
              </a:rPr>
              <a:t>税</a:t>
            </a:r>
            <a:r>
              <a:rPr lang="en-US" altLang="ja-JP" sz="1600" dirty="0" smtClean="0">
                <a:solidFill>
                  <a:srgbClr val="0080CC"/>
                </a:solidFill>
                <a:latin typeface="Meiryo UI" pitchFamily="50" charset="-128"/>
                <a:ea typeface="Meiryo UI" pitchFamily="50" charset="-128"/>
              </a:rPr>
              <a:t>/</a:t>
            </a:r>
            <a:r>
              <a:rPr lang="ja-JP" altLang="en-US" sz="1600" smtClean="0">
                <a:solidFill>
                  <a:srgbClr val="0080CC"/>
                </a:solidFill>
                <a:latin typeface="Meiryo UI" pitchFamily="50" charset="-128"/>
                <a:ea typeface="Meiryo UI" pitchFamily="50" charset="-128"/>
              </a:rPr>
              <a:t>月</a:t>
            </a:r>
            <a:endParaRPr lang="en-US" altLang="ja-JP" sz="1600" dirty="0" smtClean="0">
              <a:solidFill>
                <a:srgbClr val="0080CC"/>
              </a:solidFill>
              <a:latin typeface="Meiryo UI" pitchFamily="50" charset="-128"/>
              <a:ea typeface="Meiryo UI" pitchFamily="50" charset="-128"/>
            </a:endParaRPr>
          </a:p>
          <a:p>
            <a:r>
              <a:rPr lang="ja-JP" altLang="en-US" sz="1300" b="1" smtClean="0">
                <a:solidFill>
                  <a:srgbClr val="0080CC"/>
                </a:solidFill>
                <a:latin typeface="Meiryo UI" pitchFamily="50" charset="-128"/>
                <a:ea typeface="Meiryo UI" pitchFamily="50" charset="-128"/>
              </a:rPr>
              <a:t>　　</a:t>
            </a:r>
            <a:endParaRPr lang="en-US" altLang="ja-JP" sz="1300" b="1" dirty="0" smtClean="0">
              <a:solidFill>
                <a:srgbClr val="0080CC"/>
              </a:solidFill>
              <a:latin typeface="Meiryo UI" pitchFamily="50" charset="-128"/>
              <a:ea typeface="Meiryo UI" pitchFamily="50" charset="-128"/>
            </a:endParaRPr>
          </a:p>
        </p:txBody>
      </p:sp>
      <p:sp>
        <p:nvSpPr>
          <p:cNvPr id="77" name="Rectangle 76"/>
          <p:cNvSpPr/>
          <p:nvPr/>
        </p:nvSpPr>
        <p:spPr>
          <a:xfrm>
            <a:off x="217714" y="9855200"/>
            <a:ext cx="7557861" cy="769441"/>
          </a:xfrm>
          <a:prstGeom prst="rect">
            <a:avLst/>
          </a:prstGeom>
        </p:spPr>
        <p:txBody>
          <a:bodyPr wrap="square">
            <a:spAutoFit/>
          </a:bodyPr>
          <a:lstStyle/>
          <a:p>
            <a:r>
              <a:rPr lang="en-US" altLang="ja-JP" sz="1400" dirty="0" smtClean="0">
                <a:solidFill>
                  <a:srgbClr val="002060"/>
                </a:solidFill>
                <a:latin typeface="Meiryo UI" pitchFamily="50" charset="-128"/>
                <a:ea typeface="Meiryo UI" pitchFamily="50" charset="-128"/>
              </a:rPr>
              <a:t>4</a:t>
            </a:r>
            <a:r>
              <a:rPr lang="ja-JP" altLang="en-US" sz="1400" smtClean="0">
                <a:solidFill>
                  <a:srgbClr val="002060"/>
                </a:solidFill>
                <a:latin typeface="Meiryo UI" pitchFamily="50" charset="-128"/>
                <a:ea typeface="Meiryo UI" pitchFamily="50" charset="-128"/>
              </a:rPr>
              <a:t>月からスタートする教室のご案内です。       </a:t>
            </a:r>
            <a:r>
              <a:rPr lang="ja-JP" altLang="en-US" sz="1600" b="1" u="sng" smtClean="0">
                <a:solidFill>
                  <a:srgbClr val="FF0000"/>
                </a:solidFill>
                <a:latin typeface="Meiryo UI" pitchFamily="50" charset="-128"/>
                <a:ea typeface="Meiryo UI" pitchFamily="50" charset="-128"/>
              </a:rPr>
              <a:t>　</a:t>
            </a:r>
            <a:r>
              <a:rPr lang="en-US" altLang="ja-JP" sz="1600" b="1" u="sng" dirty="0" smtClean="0">
                <a:solidFill>
                  <a:srgbClr val="FF0000"/>
                </a:solidFill>
                <a:latin typeface="Meiryo UI" pitchFamily="50" charset="-128"/>
                <a:ea typeface="Meiryo UI" pitchFamily="50" charset="-128"/>
              </a:rPr>
              <a:t>4</a:t>
            </a:r>
            <a:r>
              <a:rPr lang="ja-JP" altLang="en-US" sz="1600" b="1" u="sng" smtClean="0">
                <a:solidFill>
                  <a:srgbClr val="FF0000"/>
                </a:solidFill>
                <a:latin typeface="Meiryo UI" pitchFamily="50" charset="-128"/>
                <a:ea typeface="Meiryo UI" pitchFamily="50" charset="-128"/>
              </a:rPr>
              <a:t>月以降も随時体験募集しています。</a:t>
            </a:r>
            <a:endParaRPr lang="en-US" altLang="ja-JP" sz="1600" b="1" u="sng" dirty="0" smtClean="0">
              <a:solidFill>
                <a:srgbClr val="FF0000"/>
              </a:solidFill>
              <a:latin typeface="Meiryo UI" pitchFamily="50" charset="-128"/>
              <a:ea typeface="Meiryo UI" pitchFamily="50" charset="-128"/>
            </a:endParaRPr>
          </a:p>
          <a:p>
            <a:r>
              <a:rPr lang="ja-JP" altLang="en-US" sz="1400" smtClean="0">
                <a:solidFill>
                  <a:srgbClr val="002060"/>
                </a:solidFill>
                <a:latin typeface="Meiryo UI" pitchFamily="50" charset="-128"/>
                <a:ea typeface="Meiryo UI" pitchFamily="50" charset="-128"/>
              </a:rPr>
              <a:t>子ども英会話教室は　年少から小学生のクラスもあります。　ホームページをご覧ください。</a:t>
            </a:r>
            <a:endParaRPr lang="en-US" altLang="ja-JP" sz="1400" dirty="0" smtClean="0">
              <a:solidFill>
                <a:srgbClr val="002060"/>
              </a:solidFill>
              <a:latin typeface="Meiryo UI" pitchFamily="50" charset="-128"/>
              <a:ea typeface="Meiryo UI" pitchFamily="50" charset="-128"/>
            </a:endParaRPr>
          </a:p>
          <a:p>
            <a:r>
              <a:rPr lang="ja-JP" altLang="en-US" sz="1400" smtClean="0">
                <a:solidFill>
                  <a:srgbClr val="002060"/>
                </a:solidFill>
                <a:latin typeface="Meiryo UI" pitchFamily="50" charset="-128"/>
                <a:ea typeface="Meiryo UI" pitchFamily="50" charset="-128"/>
              </a:rPr>
              <a:t>何でも　お気軽にお問合せ下さい。（担当：ユキ）</a:t>
            </a:r>
            <a:r>
              <a:rPr lang="ja-JP" altLang="en-US" sz="1400" smtClean="0">
                <a:solidFill>
                  <a:srgbClr val="FF0000"/>
                </a:solidFill>
                <a:latin typeface="Meiryo UI" pitchFamily="50" charset="-128"/>
                <a:ea typeface="Meiryo UI" pitchFamily="50" charset="-128"/>
              </a:rPr>
              <a:t>２つのレッスンに入会される方には割り引きあります。</a:t>
            </a:r>
            <a:endParaRPr lang="en-US" altLang="ja-JP" sz="1400" dirty="0" smtClean="0">
              <a:solidFill>
                <a:srgbClr val="FF0000"/>
              </a:solidFill>
              <a:latin typeface="Meiryo UI" pitchFamily="50" charset="-128"/>
              <a:ea typeface="Meiryo UI" pitchFamily="50" charset="-128"/>
            </a:endParaRPr>
          </a:p>
        </p:txBody>
      </p:sp>
      <p:sp>
        <p:nvSpPr>
          <p:cNvPr id="70" name="正方形/長方形 6"/>
          <p:cNvSpPr/>
          <p:nvPr/>
        </p:nvSpPr>
        <p:spPr>
          <a:xfrm>
            <a:off x="5312230" y="8708569"/>
            <a:ext cx="1944913" cy="769441"/>
          </a:xfrm>
          <a:prstGeom prst="rect">
            <a:avLst/>
          </a:prstGeom>
        </p:spPr>
        <p:txBody>
          <a:bodyPr wrap="square">
            <a:spAutoFit/>
          </a:bodyPr>
          <a:lstStyle/>
          <a:p>
            <a:r>
              <a:rPr lang="ja-JP" altLang="en-US" sz="1600" b="1" smtClean="0">
                <a:solidFill>
                  <a:srgbClr val="FF0000"/>
                </a:solidFill>
                <a:latin typeface="Meiryo UI" pitchFamily="50" charset="-128"/>
                <a:ea typeface="Meiryo UI" pitchFamily="50" charset="-128"/>
              </a:rPr>
              <a:t>　新年少児　</a:t>
            </a:r>
            <a:r>
              <a:rPr lang="ja-JP" altLang="en-US" sz="1400" b="1" smtClean="0">
                <a:solidFill>
                  <a:srgbClr val="FF0000"/>
                </a:solidFill>
                <a:latin typeface="Meiryo UI" pitchFamily="50" charset="-128"/>
                <a:ea typeface="Meiryo UI" pitchFamily="50" charset="-128"/>
              </a:rPr>
              <a:t>体験日</a:t>
            </a:r>
            <a:endParaRPr lang="en-US" altLang="ja-JP" sz="1400" b="1" dirty="0" smtClean="0">
              <a:solidFill>
                <a:srgbClr val="FF0000"/>
              </a:solidFill>
              <a:latin typeface="Meiryo UI" pitchFamily="50" charset="-128"/>
              <a:ea typeface="Meiryo UI" pitchFamily="50" charset="-128"/>
            </a:endParaRPr>
          </a:p>
          <a:p>
            <a:r>
              <a:rPr lang="en-US" altLang="ja-JP" sz="1400" b="1" dirty="0" smtClean="0">
                <a:solidFill>
                  <a:srgbClr val="002060"/>
                </a:solidFill>
                <a:latin typeface="Meiryo UI" pitchFamily="50" charset="-128"/>
                <a:ea typeface="Meiryo UI" pitchFamily="50" charset="-128"/>
              </a:rPr>
              <a:t>2</a:t>
            </a:r>
            <a:r>
              <a:rPr lang="ja-JP" altLang="en-US" sz="1400" b="1" smtClean="0">
                <a:solidFill>
                  <a:srgbClr val="002060"/>
                </a:solidFill>
                <a:latin typeface="Meiryo UI" pitchFamily="50" charset="-128"/>
                <a:ea typeface="Meiryo UI" pitchFamily="50" charset="-128"/>
              </a:rPr>
              <a:t>月</a:t>
            </a:r>
            <a:r>
              <a:rPr lang="en-US" altLang="ja-JP" sz="1400" b="1" dirty="0" smtClean="0">
                <a:solidFill>
                  <a:srgbClr val="002060"/>
                </a:solidFill>
                <a:latin typeface="Meiryo UI" pitchFamily="50" charset="-128"/>
                <a:ea typeface="Meiryo UI" pitchFamily="50" charset="-128"/>
              </a:rPr>
              <a:t>20</a:t>
            </a:r>
            <a:r>
              <a:rPr lang="ja-JP" altLang="en-US" sz="1400" b="1" smtClean="0">
                <a:solidFill>
                  <a:srgbClr val="002060"/>
                </a:solidFill>
                <a:latin typeface="Meiryo UI" pitchFamily="50" charset="-128"/>
                <a:ea typeface="Meiryo UI" pitchFamily="50" charset="-128"/>
              </a:rPr>
              <a:t>日</a:t>
            </a:r>
            <a:r>
              <a:rPr lang="en-US" altLang="ja-JP" sz="1400" b="1" dirty="0" smtClean="0">
                <a:solidFill>
                  <a:srgbClr val="002060"/>
                </a:solidFill>
                <a:latin typeface="Meiryo UI" pitchFamily="50" charset="-128"/>
                <a:ea typeface="Meiryo UI" pitchFamily="50" charset="-128"/>
              </a:rPr>
              <a:t>(</a:t>
            </a:r>
            <a:r>
              <a:rPr lang="ja-JP" altLang="en-US" sz="1400" b="1" smtClean="0">
                <a:solidFill>
                  <a:srgbClr val="002060"/>
                </a:solidFill>
                <a:latin typeface="Meiryo UI" pitchFamily="50" charset="-128"/>
                <a:ea typeface="Meiryo UI" pitchFamily="50" charset="-128"/>
              </a:rPr>
              <a:t>木</a:t>
            </a:r>
            <a:r>
              <a:rPr lang="en-US" altLang="ja-JP" sz="1400" b="1" dirty="0" smtClean="0">
                <a:solidFill>
                  <a:srgbClr val="002060"/>
                </a:solidFill>
                <a:latin typeface="Meiryo UI" pitchFamily="50" charset="-128"/>
                <a:ea typeface="Meiryo UI" pitchFamily="50" charset="-128"/>
              </a:rPr>
              <a:t>)15</a:t>
            </a:r>
            <a:r>
              <a:rPr lang="ja-JP" altLang="en-US" sz="1400" b="1" smtClean="0">
                <a:solidFill>
                  <a:srgbClr val="002060"/>
                </a:solidFill>
                <a:latin typeface="Meiryo UI" pitchFamily="50" charset="-128"/>
                <a:ea typeface="Meiryo UI" pitchFamily="50" charset="-128"/>
              </a:rPr>
              <a:t>時～</a:t>
            </a:r>
            <a:endParaRPr lang="en-US" altLang="ja-JP" sz="1400" b="1" dirty="0" smtClean="0">
              <a:solidFill>
                <a:srgbClr val="002060"/>
              </a:solidFill>
              <a:latin typeface="Meiryo UI" pitchFamily="50" charset="-128"/>
              <a:ea typeface="Meiryo UI" pitchFamily="50" charset="-128"/>
            </a:endParaRPr>
          </a:p>
          <a:p>
            <a:r>
              <a:rPr lang="en-US" altLang="ja-JP" sz="1400" b="1" dirty="0" smtClean="0">
                <a:solidFill>
                  <a:srgbClr val="002060"/>
                </a:solidFill>
                <a:latin typeface="Meiryo UI" pitchFamily="50" charset="-128"/>
                <a:ea typeface="Meiryo UI" pitchFamily="50" charset="-128"/>
              </a:rPr>
              <a:t>2</a:t>
            </a:r>
            <a:r>
              <a:rPr lang="ja-JP" altLang="en-US" sz="1400" b="1" smtClean="0">
                <a:solidFill>
                  <a:srgbClr val="002060"/>
                </a:solidFill>
                <a:latin typeface="Meiryo UI" pitchFamily="50" charset="-128"/>
                <a:ea typeface="Meiryo UI" pitchFamily="50" charset="-128"/>
              </a:rPr>
              <a:t>月</a:t>
            </a:r>
            <a:r>
              <a:rPr lang="en-US" altLang="ja-JP" sz="1400" b="1" dirty="0" smtClean="0">
                <a:solidFill>
                  <a:srgbClr val="002060"/>
                </a:solidFill>
                <a:latin typeface="Meiryo UI" pitchFamily="50" charset="-128"/>
                <a:ea typeface="Meiryo UI" pitchFamily="50" charset="-128"/>
              </a:rPr>
              <a:t>27</a:t>
            </a:r>
            <a:r>
              <a:rPr lang="ja-JP" altLang="en-US" sz="1400" b="1" smtClean="0">
                <a:solidFill>
                  <a:srgbClr val="002060"/>
                </a:solidFill>
                <a:latin typeface="Meiryo UI" pitchFamily="50" charset="-128"/>
                <a:ea typeface="Meiryo UI" pitchFamily="50" charset="-128"/>
              </a:rPr>
              <a:t>日</a:t>
            </a:r>
            <a:r>
              <a:rPr lang="en-US" altLang="ja-JP" sz="1400" b="1" dirty="0" smtClean="0">
                <a:solidFill>
                  <a:srgbClr val="002060"/>
                </a:solidFill>
                <a:latin typeface="Meiryo UI" pitchFamily="50" charset="-128"/>
                <a:ea typeface="Meiryo UI" pitchFamily="50" charset="-128"/>
              </a:rPr>
              <a:t>(</a:t>
            </a:r>
            <a:r>
              <a:rPr lang="ja-JP" altLang="en-US" sz="1400" b="1" smtClean="0">
                <a:solidFill>
                  <a:srgbClr val="002060"/>
                </a:solidFill>
                <a:latin typeface="Meiryo UI" pitchFamily="50" charset="-128"/>
                <a:ea typeface="Meiryo UI" pitchFamily="50" charset="-128"/>
              </a:rPr>
              <a:t>木</a:t>
            </a:r>
            <a:r>
              <a:rPr lang="en-US" altLang="ja-JP" sz="1400" b="1" dirty="0" smtClean="0">
                <a:solidFill>
                  <a:srgbClr val="002060"/>
                </a:solidFill>
                <a:latin typeface="Meiryo UI" pitchFamily="50" charset="-128"/>
                <a:ea typeface="Meiryo UI" pitchFamily="50" charset="-128"/>
              </a:rPr>
              <a:t>)15</a:t>
            </a:r>
            <a:r>
              <a:rPr lang="ja-JP" altLang="en-US" sz="1400" b="1" smtClean="0">
                <a:solidFill>
                  <a:srgbClr val="002060"/>
                </a:solidFill>
                <a:latin typeface="Meiryo UI" pitchFamily="50" charset="-128"/>
                <a:ea typeface="Meiryo UI" pitchFamily="50" charset="-128"/>
              </a:rPr>
              <a:t>時～</a:t>
            </a:r>
            <a:endParaRPr lang="ja-JP" altLang="en-US" sz="1400" b="1" dirty="0">
              <a:solidFill>
                <a:srgbClr val="002060"/>
              </a:solidFill>
              <a:latin typeface="Meiryo UI" pitchFamily="50" charset="-128"/>
              <a:ea typeface="Meiryo UI" pitchFamily="50" charset="-128"/>
            </a:endParaRPr>
          </a:p>
        </p:txBody>
      </p:sp>
      <p:pic>
        <p:nvPicPr>
          <p:cNvPr id="90" name="Picture 89" descr="gutspose_man.png"/>
          <p:cNvPicPr>
            <a:picLocks noChangeAspect="1"/>
          </p:cNvPicPr>
          <p:nvPr/>
        </p:nvPicPr>
        <p:blipFill>
          <a:blip r:embed="rId6" cstate="print"/>
          <a:stretch>
            <a:fillRect/>
          </a:stretch>
        </p:blipFill>
        <p:spPr>
          <a:xfrm>
            <a:off x="2931886" y="741886"/>
            <a:ext cx="2035629" cy="2559773"/>
          </a:xfrm>
          <a:prstGeom prst="rect">
            <a:avLst/>
          </a:prstGeom>
        </p:spPr>
      </p:pic>
      <p:pic>
        <p:nvPicPr>
          <p:cNvPr id="92" name="Picture 91" descr="39.png"/>
          <p:cNvPicPr>
            <a:picLocks noChangeAspect="1"/>
          </p:cNvPicPr>
          <p:nvPr/>
        </p:nvPicPr>
        <p:blipFill>
          <a:blip r:embed="rId7" cstate="print"/>
          <a:stretch>
            <a:fillRect/>
          </a:stretch>
        </p:blipFill>
        <p:spPr>
          <a:xfrm>
            <a:off x="435429" y="1908257"/>
            <a:ext cx="2525044" cy="1395891"/>
          </a:xfrm>
          <a:prstGeom prst="rect">
            <a:avLst/>
          </a:prstGeom>
        </p:spPr>
      </p:pic>
      <p:sp>
        <p:nvSpPr>
          <p:cNvPr id="93" name="Rectangle 92"/>
          <p:cNvSpPr/>
          <p:nvPr/>
        </p:nvSpPr>
        <p:spPr>
          <a:xfrm>
            <a:off x="3855358" y="4029074"/>
            <a:ext cx="2888342" cy="400110"/>
          </a:xfrm>
          <a:prstGeom prst="rect">
            <a:avLst/>
          </a:prstGeom>
        </p:spPr>
        <p:txBody>
          <a:bodyPr wrap="square">
            <a:spAutoFit/>
          </a:bodyPr>
          <a:lstStyle/>
          <a:p>
            <a:r>
              <a:rPr lang="en-US" altLang="ja-JP" sz="2000" b="1" dirty="0" smtClean="0">
                <a:solidFill>
                  <a:srgbClr val="00B050"/>
                </a:solidFill>
                <a:latin typeface="Meiryo UI" pitchFamily="50" charset="-128"/>
                <a:ea typeface="Meiryo UI" pitchFamily="50" charset="-128"/>
              </a:rPr>
              <a:t>TEL 0797-80-7681</a:t>
            </a:r>
            <a:endParaRPr lang="ja-JP" altLang="en-US" sz="2000" b="1" dirty="0">
              <a:solidFill>
                <a:srgbClr val="00B050"/>
              </a:solidFill>
              <a:latin typeface="Meiryo UI" pitchFamily="50" charset="-128"/>
              <a:ea typeface="Meiryo UI" pitchFamily="50" charset="-128"/>
            </a:endParaRPr>
          </a:p>
        </p:txBody>
      </p:sp>
      <p:sp>
        <p:nvSpPr>
          <p:cNvPr id="94" name="Rectangle 93"/>
          <p:cNvSpPr/>
          <p:nvPr/>
        </p:nvSpPr>
        <p:spPr>
          <a:xfrm>
            <a:off x="3868895" y="4381955"/>
            <a:ext cx="3066545" cy="646331"/>
          </a:xfrm>
          <a:prstGeom prst="rect">
            <a:avLst/>
          </a:prstGeom>
        </p:spPr>
        <p:txBody>
          <a:bodyPr wrap="square">
            <a:spAutoFit/>
          </a:bodyPr>
          <a:lstStyle/>
          <a:p>
            <a:r>
              <a:rPr lang="en-US" altLang="ja-JP" sz="1800" dirty="0" smtClean="0">
                <a:solidFill>
                  <a:schemeClr val="accent6">
                    <a:lumMod val="50000"/>
                  </a:schemeClr>
                </a:solidFill>
                <a:latin typeface="Meiryo UI" pitchFamily="50" charset="-128"/>
                <a:ea typeface="Meiryo UI" pitchFamily="50" charset="-128"/>
                <a:hlinkClick r:id="rId8"/>
              </a:rPr>
              <a:t>http://www.high5-kids.jp</a:t>
            </a:r>
            <a:r>
              <a:rPr lang="en-US" altLang="ja-JP" sz="1800" dirty="0" smtClean="0">
                <a:solidFill>
                  <a:schemeClr val="accent6">
                    <a:lumMod val="50000"/>
                  </a:schemeClr>
                </a:solidFill>
                <a:latin typeface="Meiryo UI" pitchFamily="50" charset="-128"/>
                <a:ea typeface="Meiryo UI" pitchFamily="50" charset="-128"/>
              </a:rPr>
              <a:t/>
            </a:r>
            <a:br>
              <a:rPr lang="en-US" altLang="ja-JP" sz="1800" dirty="0" smtClean="0">
                <a:solidFill>
                  <a:schemeClr val="accent6">
                    <a:lumMod val="50000"/>
                  </a:schemeClr>
                </a:solidFill>
                <a:latin typeface="Meiryo UI" pitchFamily="50" charset="-128"/>
                <a:ea typeface="Meiryo UI" pitchFamily="50" charset="-128"/>
              </a:rPr>
            </a:br>
            <a:r>
              <a:rPr lang="en-US" altLang="ja-JP" sz="1800" dirty="0" smtClean="0">
                <a:solidFill>
                  <a:schemeClr val="accent6">
                    <a:lumMod val="50000"/>
                  </a:schemeClr>
                </a:solidFill>
                <a:latin typeface="Meiryo UI" pitchFamily="50" charset="-128"/>
                <a:ea typeface="Meiryo UI" pitchFamily="50" charset="-128"/>
              </a:rPr>
              <a:t>yuki@high5-kids.com</a:t>
            </a:r>
            <a:endParaRPr lang="ja-JP" altLang="en-US" sz="1800" dirty="0">
              <a:solidFill>
                <a:schemeClr val="accent6">
                  <a:lumMod val="50000"/>
                </a:schemeClr>
              </a:solidFill>
              <a:latin typeface="Meiryo UI" pitchFamily="50" charset="-128"/>
              <a:ea typeface="Meiryo UI" pitchFamily="50" charset="-128"/>
            </a:endParaRPr>
          </a:p>
        </p:txBody>
      </p:sp>
      <p:sp>
        <p:nvSpPr>
          <p:cNvPr id="95" name="Rectangle 94"/>
          <p:cNvSpPr/>
          <p:nvPr/>
        </p:nvSpPr>
        <p:spPr>
          <a:xfrm>
            <a:off x="331560" y="4362450"/>
            <a:ext cx="4093029" cy="738664"/>
          </a:xfrm>
          <a:prstGeom prst="rect">
            <a:avLst/>
          </a:prstGeom>
        </p:spPr>
        <p:txBody>
          <a:bodyPr wrap="square">
            <a:spAutoFit/>
          </a:bodyPr>
          <a:lstStyle/>
          <a:p>
            <a:r>
              <a:rPr lang="zh-TW" altLang="en-US" sz="1400" dirty="0" smtClean="0">
                <a:solidFill>
                  <a:schemeClr val="tx2">
                    <a:lumMod val="75000"/>
                  </a:schemeClr>
                </a:solidFill>
                <a:latin typeface="Meiryo UI" pitchFamily="50" charset="-128"/>
                <a:ea typeface="Meiryo UI" pitchFamily="50" charset="-128"/>
              </a:rPr>
              <a:t>〒</a:t>
            </a:r>
            <a:r>
              <a:rPr lang="en-US" altLang="ja-JP" sz="1400" dirty="0" smtClean="0">
                <a:solidFill>
                  <a:schemeClr val="tx2">
                    <a:lumMod val="75000"/>
                  </a:schemeClr>
                </a:solidFill>
                <a:latin typeface="Meiryo UI" pitchFamily="50" charset="-128"/>
                <a:ea typeface="Meiryo UI" pitchFamily="50" charset="-128"/>
              </a:rPr>
              <a:t>665-0871</a:t>
            </a:r>
            <a:r>
              <a:rPr lang="ja-JP" altLang="en-US" sz="1400" smtClean="0">
                <a:solidFill>
                  <a:schemeClr val="tx2">
                    <a:lumMod val="75000"/>
                  </a:schemeClr>
                </a:solidFill>
                <a:latin typeface="Meiryo UI" pitchFamily="50" charset="-128"/>
                <a:ea typeface="Meiryo UI" pitchFamily="50" charset="-128"/>
              </a:rPr>
              <a:t>　　</a:t>
            </a:r>
            <a:r>
              <a:rPr lang="en-US" altLang="ja-JP" sz="1400" dirty="0" smtClean="0">
                <a:solidFill>
                  <a:schemeClr val="tx2">
                    <a:lumMod val="75000"/>
                  </a:schemeClr>
                </a:solidFill>
                <a:latin typeface="Meiryo UI" pitchFamily="50" charset="-128"/>
                <a:ea typeface="Meiryo UI" pitchFamily="50" charset="-128"/>
              </a:rPr>
              <a:t/>
            </a:r>
            <a:br>
              <a:rPr lang="en-US" altLang="ja-JP" sz="1400" dirty="0" smtClean="0">
                <a:solidFill>
                  <a:schemeClr val="tx2">
                    <a:lumMod val="75000"/>
                  </a:schemeClr>
                </a:solidFill>
                <a:latin typeface="Meiryo UI" pitchFamily="50" charset="-128"/>
                <a:ea typeface="Meiryo UI" pitchFamily="50" charset="-128"/>
              </a:rPr>
            </a:br>
            <a:r>
              <a:rPr lang="ja-JP" altLang="en-US" sz="1400" smtClean="0">
                <a:solidFill>
                  <a:schemeClr val="tx2">
                    <a:lumMod val="75000"/>
                  </a:schemeClr>
                </a:solidFill>
                <a:latin typeface="Meiryo UI" pitchFamily="50" charset="-128"/>
                <a:ea typeface="Meiryo UI" pitchFamily="50" charset="-128"/>
              </a:rPr>
              <a:t>宝塚市中山台桜台２－２－１</a:t>
            </a:r>
            <a:endParaRPr lang="en-US" altLang="ja-JP" sz="1400" dirty="0" smtClean="0">
              <a:solidFill>
                <a:schemeClr val="tx2">
                  <a:lumMod val="75000"/>
                </a:schemeClr>
              </a:solidFill>
              <a:latin typeface="Meiryo UI" pitchFamily="50" charset="-128"/>
              <a:ea typeface="Meiryo UI" pitchFamily="50" charset="-128"/>
            </a:endParaRPr>
          </a:p>
          <a:p>
            <a:r>
              <a:rPr lang="ja-JP" altLang="en-US" sz="1400" smtClean="0">
                <a:solidFill>
                  <a:schemeClr val="tx2">
                    <a:lumMod val="75000"/>
                  </a:schemeClr>
                </a:solidFill>
                <a:latin typeface="Meiryo UI" pitchFamily="50" charset="-128"/>
                <a:ea typeface="Meiryo UI" pitchFamily="50" charset="-128"/>
              </a:rPr>
              <a:t>　　　　　　　　　ファミリーセンター　４０１</a:t>
            </a:r>
            <a:endParaRPr lang="en-CA" sz="1400" dirty="0">
              <a:solidFill>
                <a:schemeClr val="tx2">
                  <a:lumMod val="75000"/>
                </a:schemeClr>
              </a:solidFill>
              <a:latin typeface="Meiryo UI" pitchFamily="50" charset="-128"/>
              <a:ea typeface="Meiryo UI" pitchFamily="50" charset="-128"/>
            </a:endParaRPr>
          </a:p>
        </p:txBody>
      </p:sp>
      <p:pic>
        <p:nvPicPr>
          <p:cNvPr id="97" name="Picture 96" descr="LogoHandsFinalTransparent (2.jpg"/>
          <p:cNvPicPr>
            <a:picLocks noChangeAspect="1"/>
          </p:cNvPicPr>
          <p:nvPr/>
        </p:nvPicPr>
        <p:blipFill>
          <a:blip r:embed="rId9" cstate="print"/>
          <a:stretch>
            <a:fillRect/>
          </a:stretch>
        </p:blipFill>
        <p:spPr>
          <a:xfrm>
            <a:off x="548783" y="422048"/>
            <a:ext cx="879198" cy="872899"/>
          </a:xfrm>
          <a:prstGeom prst="rect">
            <a:avLst/>
          </a:prstGeom>
        </p:spPr>
      </p:pic>
      <p:sp>
        <p:nvSpPr>
          <p:cNvPr id="68" name="Rectangle 67"/>
          <p:cNvSpPr/>
          <p:nvPr/>
        </p:nvSpPr>
        <p:spPr>
          <a:xfrm>
            <a:off x="435430" y="5428346"/>
            <a:ext cx="1944913" cy="338554"/>
          </a:xfrm>
          <a:prstGeom prst="rect">
            <a:avLst/>
          </a:prstGeom>
          <a:solidFill>
            <a:srgbClr val="00B050"/>
          </a:solidFill>
        </p:spPr>
        <p:txBody>
          <a:bodyPr wrap="square">
            <a:spAutoFit/>
          </a:bodyPr>
          <a:lstStyle/>
          <a:p>
            <a:pPr algn="ctr"/>
            <a:r>
              <a:rPr lang="ja-JP" altLang="en-US" sz="1600" b="1" smtClean="0">
                <a:solidFill>
                  <a:schemeClr val="bg1"/>
                </a:solidFill>
                <a:latin typeface="Meiryo UI" pitchFamily="50" charset="-128"/>
                <a:ea typeface="Meiryo UI" pitchFamily="50" charset="-128"/>
              </a:rPr>
              <a:t>幼児体操教室</a:t>
            </a:r>
            <a:endParaRPr lang="en-CA" sz="1600" dirty="0">
              <a:latin typeface="Meiryo UI" pitchFamily="50" charset="-128"/>
              <a:ea typeface="Meiryo UI" pitchFamily="50" charset="-128"/>
            </a:endParaRPr>
          </a:p>
        </p:txBody>
      </p:sp>
      <p:sp>
        <p:nvSpPr>
          <p:cNvPr id="102" name="Rectangle 101"/>
          <p:cNvSpPr/>
          <p:nvPr/>
        </p:nvSpPr>
        <p:spPr>
          <a:xfrm>
            <a:off x="5283200" y="5435603"/>
            <a:ext cx="1988457" cy="338554"/>
          </a:xfrm>
          <a:prstGeom prst="rect">
            <a:avLst/>
          </a:prstGeom>
          <a:solidFill>
            <a:srgbClr val="00B050"/>
          </a:solidFill>
        </p:spPr>
        <p:txBody>
          <a:bodyPr wrap="square">
            <a:spAutoFit/>
          </a:bodyPr>
          <a:lstStyle/>
          <a:p>
            <a:pPr algn="ctr"/>
            <a:r>
              <a:rPr lang="ja-JP" altLang="en-US" sz="1600" b="1" smtClean="0">
                <a:solidFill>
                  <a:schemeClr val="bg1"/>
                </a:solidFill>
                <a:latin typeface="Meiryo UI" pitchFamily="50" charset="-128"/>
                <a:ea typeface="Meiryo UI" pitchFamily="50" charset="-128"/>
              </a:rPr>
              <a:t>子ども英会話教室</a:t>
            </a:r>
            <a:endParaRPr lang="en-CA" sz="1600" dirty="0">
              <a:latin typeface="Meiryo UI" pitchFamily="50" charset="-128"/>
              <a:ea typeface="Meiryo UI" pitchFamily="50" charset="-128"/>
            </a:endParaRPr>
          </a:p>
        </p:txBody>
      </p:sp>
      <p:sp>
        <p:nvSpPr>
          <p:cNvPr id="103" name="Rectangle 102"/>
          <p:cNvSpPr/>
          <p:nvPr/>
        </p:nvSpPr>
        <p:spPr>
          <a:xfrm>
            <a:off x="2824844" y="5428345"/>
            <a:ext cx="2075542" cy="338554"/>
          </a:xfrm>
          <a:prstGeom prst="rect">
            <a:avLst/>
          </a:prstGeom>
          <a:solidFill>
            <a:srgbClr val="00B050"/>
          </a:solidFill>
        </p:spPr>
        <p:txBody>
          <a:bodyPr wrap="square">
            <a:spAutoFit/>
          </a:bodyPr>
          <a:lstStyle/>
          <a:p>
            <a:pPr algn="ctr"/>
            <a:r>
              <a:rPr lang="ja-JP" altLang="en-US" sz="1600" b="1" smtClean="0">
                <a:solidFill>
                  <a:schemeClr val="bg1"/>
                </a:solidFill>
                <a:latin typeface="Meiryo UI" pitchFamily="50" charset="-128"/>
                <a:ea typeface="Meiryo UI" pitchFamily="50" charset="-128"/>
              </a:rPr>
              <a:t>親子英語リトミック</a:t>
            </a:r>
            <a:endParaRPr lang="en-CA" sz="1600" dirty="0">
              <a:latin typeface="Meiryo UI" pitchFamily="50" charset="-128"/>
              <a:ea typeface="Meiryo UI" pitchFamily="50" charset="-128"/>
            </a:endParaRPr>
          </a:p>
        </p:txBody>
      </p:sp>
      <p:sp>
        <p:nvSpPr>
          <p:cNvPr id="104" name="Rectangle 103"/>
          <p:cNvSpPr/>
          <p:nvPr/>
        </p:nvSpPr>
        <p:spPr>
          <a:xfrm>
            <a:off x="2830287" y="8650514"/>
            <a:ext cx="2293256" cy="984885"/>
          </a:xfrm>
          <a:prstGeom prst="rect">
            <a:avLst/>
          </a:prstGeom>
        </p:spPr>
        <p:txBody>
          <a:bodyPr wrap="square">
            <a:spAutoFit/>
          </a:bodyPr>
          <a:lstStyle/>
          <a:p>
            <a:r>
              <a:rPr lang="ja-JP" altLang="en-US" sz="1600" b="1" smtClean="0">
                <a:solidFill>
                  <a:srgbClr val="FF0000"/>
                </a:solidFill>
                <a:latin typeface="Meiryo UI" pitchFamily="50" charset="-128"/>
                <a:ea typeface="Meiryo UI" pitchFamily="50" charset="-128"/>
              </a:rPr>
              <a:t>　　　　</a:t>
            </a:r>
            <a:r>
              <a:rPr lang="ja-JP" altLang="en-US" sz="1400" b="1" smtClean="0">
                <a:solidFill>
                  <a:srgbClr val="FF0000"/>
                </a:solidFill>
                <a:latin typeface="Meiryo UI" pitchFamily="50" charset="-128"/>
                <a:ea typeface="Meiryo UI" pitchFamily="50" charset="-128"/>
              </a:rPr>
              <a:t>　体験日</a:t>
            </a:r>
            <a:endParaRPr lang="en-US" altLang="ja-JP" sz="1400" b="1" dirty="0" smtClean="0">
              <a:solidFill>
                <a:srgbClr val="FF0000"/>
              </a:solidFill>
              <a:latin typeface="Meiryo UI" pitchFamily="50" charset="-128"/>
              <a:ea typeface="Meiryo UI" pitchFamily="50" charset="-128"/>
            </a:endParaRPr>
          </a:p>
          <a:p>
            <a:r>
              <a:rPr lang="en-US" altLang="ja-JP" sz="1400" b="1" dirty="0" smtClean="0">
                <a:solidFill>
                  <a:srgbClr val="002060"/>
                </a:solidFill>
                <a:latin typeface="Meiryo UI" pitchFamily="50" charset="-128"/>
                <a:ea typeface="Meiryo UI" pitchFamily="50" charset="-128"/>
              </a:rPr>
              <a:t>2</a:t>
            </a:r>
            <a:r>
              <a:rPr lang="ja-JP" altLang="en-US" sz="1400" b="1" smtClean="0">
                <a:solidFill>
                  <a:srgbClr val="002060"/>
                </a:solidFill>
                <a:latin typeface="Meiryo UI" pitchFamily="50" charset="-128"/>
                <a:ea typeface="Meiryo UI" pitchFamily="50" charset="-128"/>
              </a:rPr>
              <a:t>月</a:t>
            </a:r>
            <a:r>
              <a:rPr lang="en-US" altLang="ja-JP" sz="1400" b="1" dirty="0" smtClean="0">
                <a:solidFill>
                  <a:srgbClr val="002060"/>
                </a:solidFill>
                <a:latin typeface="Meiryo UI" pitchFamily="50" charset="-128"/>
                <a:ea typeface="Meiryo UI" pitchFamily="50" charset="-128"/>
              </a:rPr>
              <a:t>7</a:t>
            </a:r>
            <a:r>
              <a:rPr lang="ja-JP" altLang="en-US" sz="1400" b="1" smtClean="0">
                <a:solidFill>
                  <a:srgbClr val="002060"/>
                </a:solidFill>
                <a:latin typeface="Meiryo UI" pitchFamily="50" charset="-128"/>
                <a:ea typeface="Meiryo UI" pitchFamily="50" charset="-128"/>
              </a:rPr>
              <a:t>日</a:t>
            </a:r>
            <a:r>
              <a:rPr lang="en-US" altLang="ja-JP" sz="1400" b="1" dirty="0" smtClean="0">
                <a:solidFill>
                  <a:srgbClr val="002060"/>
                </a:solidFill>
                <a:latin typeface="Meiryo UI" pitchFamily="50" charset="-128"/>
                <a:ea typeface="Meiryo UI" pitchFamily="50" charset="-128"/>
              </a:rPr>
              <a:t>(</a:t>
            </a:r>
            <a:r>
              <a:rPr lang="ja-JP" altLang="en-US" sz="1400" b="1" smtClean="0">
                <a:solidFill>
                  <a:srgbClr val="002060"/>
                </a:solidFill>
                <a:latin typeface="Meiryo UI" pitchFamily="50" charset="-128"/>
                <a:ea typeface="Meiryo UI" pitchFamily="50" charset="-128"/>
              </a:rPr>
              <a:t>金</a:t>
            </a:r>
            <a:r>
              <a:rPr lang="en-US" altLang="ja-JP" sz="1400" b="1" dirty="0" smtClean="0">
                <a:solidFill>
                  <a:srgbClr val="002060"/>
                </a:solidFill>
                <a:latin typeface="Meiryo UI" pitchFamily="50" charset="-128"/>
                <a:ea typeface="Meiryo UI" pitchFamily="50" charset="-128"/>
              </a:rPr>
              <a:t>)21</a:t>
            </a:r>
            <a:r>
              <a:rPr lang="ja-JP" altLang="en-US" sz="1400" b="1" smtClean="0">
                <a:solidFill>
                  <a:srgbClr val="002060"/>
                </a:solidFill>
                <a:latin typeface="Meiryo UI" pitchFamily="50" charset="-128"/>
                <a:ea typeface="Meiryo UI" pitchFamily="50" charset="-128"/>
              </a:rPr>
              <a:t>日</a:t>
            </a:r>
            <a:r>
              <a:rPr lang="en-US" altLang="ja-JP" sz="1400" b="1" dirty="0" smtClean="0">
                <a:solidFill>
                  <a:srgbClr val="002060"/>
                </a:solidFill>
                <a:latin typeface="Meiryo UI" pitchFamily="50" charset="-128"/>
                <a:ea typeface="Meiryo UI" pitchFamily="50" charset="-128"/>
              </a:rPr>
              <a:t>(</a:t>
            </a:r>
            <a:r>
              <a:rPr lang="ja-JP" altLang="en-US" sz="1400" b="1" smtClean="0">
                <a:solidFill>
                  <a:srgbClr val="002060"/>
                </a:solidFill>
                <a:latin typeface="Meiryo UI" pitchFamily="50" charset="-128"/>
                <a:ea typeface="Meiryo UI" pitchFamily="50" charset="-128"/>
              </a:rPr>
              <a:t>金）</a:t>
            </a:r>
            <a:endParaRPr lang="en-US" altLang="ja-JP" sz="1400" b="1" dirty="0" smtClean="0">
              <a:solidFill>
                <a:srgbClr val="002060"/>
              </a:solidFill>
              <a:latin typeface="Meiryo UI" pitchFamily="50" charset="-128"/>
              <a:ea typeface="Meiryo UI" pitchFamily="50" charset="-128"/>
            </a:endParaRPr>
          </a:p>
          <a:p>
            <a:r>
              <a:rPr lang="en-US" altLang="ja-JP" sz="1400" b="1" dirty="0" smtClean="0">
                <a:solidFill>
                  <a:srgbClr val="002060"/>
                </a:solidFill>
                <a:latin typeface="Meiryo UI" pitchFamily="50" charset="-128"/>
                <a:ea typeface="Meiryo UI" pitchFamily="50" charset="-128"/>
              </a:rPr>
              <a:t>3</a:t>
            </a:r>
            <a:r>
              <a:rPr lang="ja-JP" altLang="en-US" sz="1400" b="1" smtClean="0">
                <a:solidFill>
                  <a:srgbClr val="002060"/>
                </a:solidFill>
                <a:latin typeface="Meiryo UI" pitchFamily="50" charset="-128"/>
                <a:ea typeface="Meiryo UI" pitchFamily="50" charset="-128"/>
              </a:rPr>
              <a:t>月</a:t>
            </a:r>
            <a:r>
              <a:rPr lang="en-US" altLang="ja-JP" sz="1400" b="1" dirty="0" smtClean="0">
                <a:solidFill>
                  <a:srgbClr val="002060"/>
                </a:solidFill>
                <a:latin typeface="Meiryo UI" pitchFamily="50" charset="-128"/>
                <a:ea typeface="Meiryo UI" pitchFamily="50" charset="-128"/>
              </a:rPr>
              <a:t>6</a:t>
            </a:r>
            <a:r>
              <a:rPr lang="ja-JP" altLang="en-US" sz="1400" b="1" smtClean="0">
                <a:solidFill>
                  <a:srgbClr val="002060"/>
                </a:solidFill>
                <a:latin typeface="Meiryo UI" pitchFamily="50" charset="-128"/>
                <a:ea typeface="Meiryo UI" pitchFamily="50" charset="-128"/>
              </a:rPr>
              <a:t>日</a:t>
            </a:r>
            <a:r>
              <a:rPr lang="en-US" altLang="ja-JP" sz="1400" b="1" dirty="0" smtClean="0">
                <a:solidFill>
                  <a:srgbClr val="002060"/>
                </a:solidFill>
                <a:latin typeface="Meiryo UI" pitchFamily="50" charset="-128"/>
                <a:ea typeface="Meiryo UI" pitchFamily="50" charset="-128"/>
              </a:rPr>
              <a:t>(</a:t>
            </a:r>
            <a:r>
              <a:rPr lang="ja-JP" altLang="en-US" sz="1400" b="1" smtClean="0">
                <a:solidFill>
                  <a:srgbClr val="002060"/>
                </a:solidFill>
                <a:latin typeface="Meiryo UI" pitchFamily="50" charset="-128"/>
                <a:ea typeface="Meiryo UI" pitchFamily="50" charset="-128"/>
              </a:rPr>
              <a:t>金</a:t>
            </a:r>
            <a:r>
              <a:rPr lang="en-US" altLang="ja-JP" sz="1400" b="1" dirty="0" smtClean="0">
                <a:solidFill>
                  <a:srgbClr val="002060"/>
                </a:solidFill>
                <a:latin typeface="Meiryo UI" pitchFamily="50" charset="-128"/>
                <a:ea typeface="Meiryo UI" pitchFamily="50" charset="-128"/>
              </a:rPr>
              <a:t>)27</a:t>
            </a:r>
            <a:r>
              <a:rPr lang="ja-JP" altLang="en-US" sz="1400" b="1" smtClean="0">
                <a:solidFill>
                  <a:srgbClr val="002060"/>
                </a:solidFill>
                <a:latin typeface="Meiryo UI" pitchFamily="50" charset="-128"/>
                <a:ea typeface="Meiryo UI" pitchFamily="50" charset="-128"/>
              </a:rPr>
              <a:t>日（金）</a:t>
            </a:r>
            <a:endParaRPr lang="en-US" altLang="ja-JP" sz="1400" b="1" dirty="0" smtClean="0">
              <a:solidFill>
                <a:srgbClr val="002060"/>
              </a:solidFill>
              <a:latin typeface="Meiryo UI" pitchFamily="50" charset="-128"/>
              <a:ea typeface="Meiryo UI" pitchFamily="50" charset="-128"/>
            </a:endParaRPr>
          </a:p>
          <a:p>
            <a:r>
              <a:rPr lang="ja-JP" altLang="en-US" sz="1400" b="1" smtClean="0">
                <a:solidFill>
                  <a:srgbClr val="002060"/>
                </a:solidFill>
                <a:latin typeface="Meiryo UI" pitchFamily="50" charset="-128"/>
                <a:ea typeface="Meiryo UI" pitchFamily="50" charset="-128"/>
              </a:rPr>
              <a:t>時間はお問合せ下さい</a:t>
            </a:r>
            <a:endParaRPr lang="en-US" altLang="ja-JP" sz="1400" b="1" dirty="0" smtClean="0">
              <a:solidFill>
                <a:srgbClr val="002060"/>
              </a:solidFill>
              <a:latin typeface="Meiryo UI" pitchFamily="50" charset="-128"/>
              <a:ea typeface="Meiryo UI" pitchFamily="50" charset="-128"/>
            </a:endParaRPr>
          </a:p>
        </p:txBody>
      </p:sp>
      <p:sp>
        <p:nvSpPr>
          <p:cNvPr id="105" name="Rectangle 104"/>
          <p:cNvSpPr/>
          <p:nvPr/>
        </p:nvSpPr>
        <p:spPr>
          <a:xfrm>
            <a:off x="377372" y="8670156"/>
            <a:ext cx="2032000" cy="769441"/>
          </a:xfrm>
          <a:prstGeom prst="rect">
            <a:avLst/>
          </a:prstGeom>
        </p:spPr>
        <p:txBody>
          <a:bodyPr wrap="square">
            <a:spAutoFit/>
          </a:bodyPr>
          <a:lstStyle/>
          <a:p>
            <a:r>
              <a:rPr lang="ja-JP" altLang="en-US" sz="1600" b="1" smtClean="0">
                <a:solidFill>
                  <a:srgbClr val="FF0000"/>
                </a:solidFill>
                <a:latin typeface="Meiryo UI" pitchFamily="50" charset="-128"/>
                <a:ea typeface="Meiryo UI" pitchFamily="50" charset="-128"/>
              </a:rPr>
              <a:t>　　　　　</a:t>
            </a:r>
            <a:r>
              <a:rPr lang="ja-JP" altLang="en-US" sz="1400" b="1" smtClean="0">
                <a:solidFill>
                  <a:srgbClr val="FF0000"/>
                </a:solidFill>
                <a:latin typeface="Meiryo UI" pitchFamily="50" charset="-128"/>
                <a:ea typeface="Meiryo UI" pitchFamily="50" charset="-128"/>
              </a:rPr>
              <a:t>体験日</a:t>
            </a:r>
            <a:endParaRPr lang="en-US" altLang="ja-JP" sz="1400" b="1" dirty="0" smtClean="0">
              <a:solidFill>
                <a:srgbClr val="FF0000"/>
              </a:solidFill>
              <a:latin typeface="Meiryo UI" pitchFamily="50" charset="-128"/>
              <a:ea typeface="Meiryo UI" pitchFamily="50" charset="-128"/>
            </a:endParaRPr>
          </a:p>
          <a:p>
            <a:r>
              <a:rPr lang="en-US" altLang="ja-JP" sz="1400" b="1" dirty="0" smtClean="0">
                <a:solidFill>
                  <a:srgbClr val="002060"/>
                </a:solidFill>
                <a:latin typeface="Meiryo UI" pitchFamily="50" charset="-128"/>
                <a:ea typeface="Meiryo UI" pitchFamily="50" charset="-128"/>
              </a:rPr>
              <a:t>2</a:t>
            </a:r>
            <a:r>
              <a:rPr lang="ja-JP" altLang="en-US" sz="1400" b="1" smtClean="0">
                <a:solidFill>
                  <a:srgbClr val="002060"/>
                </a:solidFill>
                <a:latin typeface="Meiryo UI" pitchFamily="50" charset="-128"/>
                <a:ea typeface="Meiryo UI" pitchFamily="50" charset="-128"/>
              </a:rPr>
              <a:t>月</a:t>
            </a:r>
            <a:r>
              <a:rPr lang="en-US" altLang="ja-JP" sz="1400" b="1" dirty="0" smtClean="0">
                <a:solidFill>
                  <a:srgbClr val="002060"/>
                </a:solidFill>
                <a:latin typeface="Meiryo UI" pitchFamily="50" charset="-128"/>
                <a:ea typeface="Meiryo UI" pitchFamily="50" charset="-128"/>
              </a:rPr>
              <a:t>7</a:t>
            </a:r>
            <a:r>
              <a:rPr lang="ja-JP" altLang="en-US" sz="1400" b="1" smtClean="0">
                <a:solidFill>
                  <a:srgbClr val="002060"/>
                </a:solidFill>
                <a:latin typeface="Meiryo UI" pitchFamily="50" charset="-128"/>
                <a:ea typeface="Meiryo UI" pitchFamily="50" charset="-128"/>
              </a:rPr>
              <a:t>日</a:t>
            </a:r>
            <a:r>
              <a:rPr lang="en-US" altLang="ja-JP" sz="1400" b="1" dirty="0" smtClean="0">
                <a:solidFill>
                  <a:srgbClr val="002060"/>
                </a:solidFill>
                <a:latin typeface="Meiryo UI" pitchFamily="50" charset="-128"/>
                <a:ea typeface="Meiryo UI" pitchFamily="50" charset="-128"/>
              </a:rPr>
              <a:t>(</a:t>
            </a:r>
            <a:r>
              <a:rPr lang="ja-JP" altLang="en-US" sz="1400" b="1" smtClean="0">
                <a:solidFill>
                  <a:srgbClr val="002060"/>
                </a:solidFill>
                <a:latin typeface="Meiryo UI" pitchFamily="50" charset="-128"/>
                <a:ea typeface="Meiryo UI" pitchFamily="50" charset="-128"/>
              </a:rPr>
              <a:t>金</a:t>
            </a:r>
            <a:r>
              <a:rPr lang="en-US" altLang="ja-JP" sz="1400" b="1" dirty="0" smtClean="0">
                <a:solidFill>
                  <a:srgbClr val="002060"/>
                </a:solidFill>
                <a:latin typeface="Meiryo UI" pitchFamily="50" charset="-128"/>
                <a:ea typeface="Meiryo UI" pitchFamily="50" charset="-128"/>
              </a:rPr>
              <a:t>)15</a:t>
            </a:r>
            <a:r>
              <a:rPr lang="ja-JP" altLang="en-US" sz="1400" b="1" smtClean="0">
                <a:solidFill>
                  <a:srgbClr val="002060"/>
                </a:solidFill>
                <a:latin typeface="Meiryo UI" pitchFamily="50" charset="-128"/>
                <a:ea typeface="Meiryo UI" pitchFamily="50" charset="-128"/>
              </a:rPr>
              <a:t>時～</a:t>
            </a:r>
            <a:endParaRPr lang="en-US" altLang="ja-JP" sz="1400" b="1" dirty="0" smtClean="0">
              <a:solidFill>
                <a:srgbClr val="002060"/>
              </a:solidFill>
              <a:latin typeface="Meiryo UI" pitchFamily="50" charset="-128"/>
              <a:ea typeface="Meiryo UI" pitchFamily="50" charset="-128"/>
            </a:endParaRPr>
          </a:p>
          <a:p>
            <a:r>
              <a:rPr lang="en-US" altLang="ja-JP" sz="1400" b="1" dirty="0" smtClean="0">
                <a:solidFill>
                  <a:srgbClr val="002060"/>
                </a:solidFill>
                <a:latin typeface="Meiryo UI" pitchFamily="50" charset="-128"/>
                <a:ea typeface="Meiryo UI" pitchFamily="50" charset="-128"/>
              </a:rPr>
              <a:t>2</a:t>
            </a:r>
            <a:r>
              <a:rPr lang="ja-JP" altLang="en-US" sz="1400" b="1" smtClean="0">
                <a:solidFill>
                  <a:srgbClr val="002060"/>
                </a:solidFill>
                <a:latin typeface="Meiryo UI" pitchFamily="50" charset="-128"/>
                <a:ea typeface="Meiryo UI" pitchFamily="50" charset="-128"/>
              </a:rPr>
              <a:t>月</a:t>
            </a:r>
            <a:r>
              <a:rPr lang="en-US" altLang="ja-JP" sz="1400" b="1" dirty="0" smtClean="0">
                <a:solidFill>
                  <a:srgbClr val="002060"/>
                </a:solidFill>
                <a:latin typeface="Meiryo UI" pitchFamily="50" charset="-128"/>
                <a:ea typeface="Meiryo UI" pitchFamily="50" charset="-128"/>
              </a:rPr>
              <a:t>21</a:t>
            </a:r>
            <a:r>
              <a:rPr lang="ja-JP" altLang="en-US" sz="1400" b="1" smtClean="0">
                <a:solidFill>
                  <a:srgbClr val="002060"/>
                </a:solidFill>
                <a:latin typeface="Meiryo UI" pitchFamily="50" charset="-128"/>
                <a:ea typeface="Meiryo UI" pitchFamily="50" charset="-128"/>
              </a:rPr>
              <a:t>日</a:t>
            </a:r>
            <a:r>
              <a:rPr lang="en-US" altLang="ja-JP" sz="1400" b="1" dirty="0" smtClean="0">
                <a:solidFill>
                  <a:srgbClr val="002060"/>
                </a:solidFill>
                <a:latin typeface="Meiryo UI" pitchFamily="50" charset="-128"/>
                <a:ea typeface="Meiryo UI" pitchFamily="50" charset="-128"/>
              </a:rPr>
              <a:t>(</a:t>
            </a:r>
            <a:r>
              <a:rPr lang="ja-JP" altLang="en-US" sz="1400" b="1" smtClean="0">
                <a:solidFill>
                  <a:srgbClr val="002060"/>
                </a:solidFill>
                <a:latin typeface="Meiryo UI" pitchFamily="50" charset="-128"/>
                <a:ea typeface="Meiryo UI" pitchFamily="50" charset="-128"/>
              </a:rPr>
              <a:t>金</a:t>
            </a:r>
            <a:r>
              <a:rPr lang="en-US" altLang="ja-JP" sz="1400" b="1" dirty="0" smtClean="0">
                <a:solidFill>
                  <a:srgbClr val="002060"/>
                </a:solidFill>
                <a:latin typeface="Meiryo UI" pitchFamily="50" charset="-128"/>
                <a:ea typeface="Meiryo UI" pitchFamily="50" charset="-128"/>
              </a:rPr>
              <a:t>)15</a:t>
            </a:r>
            <a:r>
              <a:rPr lang="ja-JP" altLang="en-US" sz="1400" b="1" smtClean="0">
                <a:solidFill>
                  <a:srgbClr val="002060"/>
                </a:solidFill>
                <a:latin typeface="Meiryo UI" pitchFamily="50" charset="-128"/>
                <a:ea typeface="Meiryo UI" pitchFamily="50" charset="-128"/>
              </a:rPr>
              <a:t>時～</a:t>
            </a:r>
            <a:endParaRPr lang="ja-JP" altLang="en-US" sz="1400" b="1" dirty="0">
              <a:solidFill>
                <a:srgbClr val="002060"/>
              </a:solidFill>
              <a:latin typeface="Meiryo UI" pitchFamily="50" charset="-128"/>
              <a:ea typeface="Meiryo UI" pitchFamily="50" charset="-128"/>
            </a:endParaRPr>
          </a:p>
        </p:txBody>
      </p:sp>
      <p:sp>
        <p:nvSpPr>
          <p:cNvPr id="106" name="Rectangle 105"/>
          <p:cNvSpPr/>
          <p:nvPr/>
        </p:nvSpPr>
        <p:spPr>
          <a:xfrm>
            <a:off x="2728685" y="5788288"/>
            <a:ext cx="2351315" cy="2215991"/>
          </a:xfrm>
          <a:prstGeom prst="rect">
            <a:avLst/>
          </a:prstGeom>
        </p:spPr>
        <p:txBody>
          <a:bodyPr wrap="square">
            <a:spAutoFit/>
          </a:bodyPr>
          <a:lstStyle/>
          <a:p>
            <a:r>
              <a:rPr lang="en-US" altLang="ja-JP" sz="1600" dirty="0" smtClean="0">
                <a:solidFill>
                  <a:srgbClr val="0080CC"/>
                </a:solidFill>
                <a:latin typeface="Meiryo UI" pitchFamily="50" charset="-128"/>
                <a:ea typeface="Meiryo UI" pitchFamily="50" charset="-128"/>
              </a:rPr>
              <a:t>6</a:t>
            </a:r>
            <a:r>
              <a:rPr lang="ja-JP" altLang="en-US" sz="1600" smtClean="0">
                <a:solidFill>
                  <a:srgbClr val="0080CC"/>
                </a:solidFill>
                <a:latin typeface="Meiryo UI" pitchFamily="50" charset="-128"/>
                <a:ea typeface="Meiryo UI" pitchFamily="50" charset="-128"/>
              </a:rPr>
              <a:t>ヶ月～</a:t>
            </a:r>
            <a:r>
              <a:rPr lang="en-US" altLang="ja-JP" sz="1600" dirty="0" smtClean="0">
                <a:solidFill>
                  <a:srgbClr val="0080CC"/>
                </a:solidFill>
                <a:latin typeface="Meiryo UI" pitchFamily="50" charset="-128"/>
                <a:ea typeface="Meiryo UI" pitchFamily="50" charset="-128"/>
              </a:rPr>
              <a:t>3</a:t>
            </a:r>
            <a:r>
              <a:rPr lang="ja-JP" altLang="en-US" sz="1600" smtClean="0">
                <a:solidFill>
                  <a:srgbClr val="0080CC"/>
                </a:solidFill>
                <a:latin typeface="Meiryo UI" pitchFamily="50" charset="-128"/>
                <a:ea typeface="Meiryo UI" pitchFamily="50" charset="-128"/>
              </a:rPr>
              <a:t>才</a:t>
            </a:r>
            <a:endParaRPr lang="en-US" altLang="ja-JP" sz="1600" dirty="0" smtClean="0">
              <a:solidFill>
                <a:srgbClr val="0080CC"/>
              </a:solidFill>
              <a:latin typeface="Meiryo UI" pitchFamily="50" charset="-128"/>
              <a:ea typeface="Meiryo UI" pitchFamily="50" charset="-128"/>
            </a:endParaRPr>
          </a:p>
          <a:p>
            <a:r>
              <a:rPr lang="ja-JP" altLang="en-US" sz="1600" smtClean="0">
                <a:solidFill>
                  <a:srgbClr val="0080CC"/>
                </a:solidFill>
                <a:latin typeface="Meiryo UI" pitchFamily="50" charset="-128"/>
                <a:ea typeface="Meiryo UI" pitchFamily="50" charset="-128"/>
              </a:rPr>
              <a:t>　　月　</a:t>
            </a:r>
            <a:r>
              <a:rPr lang="en-US" altLang="ja-JP" sz="1600" dirty="0" smtClean="0">
                <a:solidFill>
                  <a:srgbClr val="0080CC"/>
                </a:solidFill>
                <a:latin typeface="Meiryo UI" pitchFamily="50" charset="-128"/>
                <a:ea typeface="Meiryo UI" pitchFamily="50" charset="-128"/>
              </a:rPr>
              <a:t>or</a:t>
            </a:r>
            <a:r>
              <a:rPr lang="ja-JP" altLang="en-US" sz="1600" smtClean="0">
                <a:solidFill>
                  <a:srgbClr val="0080CC"/>
                </a:solidFill>
                <a:latin typeface="Meiryo UI" pitchFamily="50" charset="-128"/>
                <a:ea typeface="Meiryo UI" pitchFamily="50" charset="-128"/>
              </a:rPr>
              <a:t>　金（月</a:t>
            </a:r>
            <a:r>
              <a:rPr lang="en-US" altLang="ja-JP" sz="1600" dirty="0" smtClean="0">
                <a:solidFill>
                  <a:srgbClr val="0080CC"/>
                </a:solidFill>
                <a:latin typeface="Meiryo UI" pitchFamily="50" charset="-128"/>
                <a:ea typeface="Meiryo UI" pitchFamily="50" charset="-128"/>
              </a:rPr>
              <a:t>2</a:t>
            </a:r>
            <a:r>
              <a:rPr lang="ja-JP" altLang="en-US" sz="1600" smtClean="0">
                <a:solidFill>
                  <a:srgbClr val="0080CC"/>
                </a:solidFill>
                <a:latin typeface="Meiryo UI" pitchFamily="50" charset="-128"/>
                <a:ea typeface="Meiryo UI" pitchFamily="50" charset="-128"/>
              </a:rPr>
              <a:t>回</a:t>
            </a:r>
            <a:r>
              <a:rPr lang="ja-JP" altLang="en-US" sz="1600" smtClean="0">
                <a:solidFill>
                  <a:srgbClr val="0080CC"/>
                </a:solidFill>
                <a:latin typeface="Meiryo UI" pitchFamily="50" charset="-128"/>
                <a:ea typeface="Meiryo UI" pitchFamily="50" charset="-128"/>
              </a:rPr>
              <a:t>）</a:t>
            </a:r>
            <a:endParaRPr lang="en-US" altLang="ja-JP" sz="1600" dirty="0" smtClean="0">
              <a:solidFill>
                <a:srgbClr val="0080CC"/>
              </a:solidFill>
              <a:latin typeface="Meiryo UI" pitchFamily="50" charset="-128"/>
              <a:ea typeface="Meiryo UI" pitchFamily="50" charset="-128"/>
            </a:endParaRPr>
          </a:p>
          <a:p>
            <a:r>
              <a:rPr lang="ja-JP" altLang="en-US" sz="1400" b="1" u="sng" smtClean="0">
                <a:solidFill>
                  <a:srgbClr val="0080CC"/>
                </a:solidFill>
                <a:latin typeface="Meiryo UI" pitchFamily="50" charset="-128"/>
                <a:ea typeface="Meiryo UI" pitchFamily="50" charset="-128"/>
              </a:rPr>
              <a:t>・２</a:t>
            </a:r>
            <a:r>
              <a:rPr lang="en-US" altLang="ja-JP" sz="1400" b="1" u="sng" dirty="0" smtClean="0">
                <a:solidFill>
                  <a:srgbClr val="0080CC"/>
                </a:solidFill>
                <a:latin typeface="Meiryo UI" pitchFamily="50" charset="-128"/>
                <a:ea typeface="Meiryo UI" pitchFamily="50" charset="-128"/>
              </a:rPr>
              <a:t>-3</a:t>
            </a:r>
            <a:r>
              <a:rPr lang="ja-JP" altLang="en-US" sz="1400" b="1" u="sng" smtClean="0">
                <a:solidFill>
                  <a:srgbClr val="0080CC"/>
                </a:solidFill>
                <a:latin typeface="Meiryo UI" pitchFamily="50" charset="-128"/>
                <a:ea typeface="Meiryo UI" pitchFamily="50" charset="-128"/>
              </a:rPr>
              <a:t>才児</a:t>
            </a:r>
            <a:endParaRPr lang="en-US" altLang="ja-JP" sz="1400" b="1" u="sng" dirty="0" smtClean="0">
              <a:solidFill>
                <a:srgbClr val="0080CC"/>
              </a:solidFill>
              <a:latin typeface="Meiryo UI" pitchFamily="50" charset="-128"/>
              <a:ea typeface="Meiryo UI" pitchFamily="50" charset="-128"/>
            </a:endParaRPr>
          </a:p>
          <a:p>
            <a:r>
              <a:rPr lang="en-US" altLang="ja-JP" sz="1600" dirty="0" smtClean="0">
                <a:solidFill>
                  <a:srgbClr val="0080CC"/>
                </a:solidFill>
                <a:latin typeface="Meiryo UI" pitchFamily="50" charset="-128"/>
                <a:ea typeface="Meiryo UI" pitchFamily="50" charset="-128"/>
              </a:rPr>
              <a:t>10</a:t>
            </a:r>
            <a:r>
              <a:rPr lang="ja-JP" altLang="en-US" sz="1600" smtClean="0">
                <a:solidFill>
                  <a:srgbClr val="0080CC"/>
                </a:solidFill>
                <a:latin typeface="Meiryo UI" pitchFamily="50" charset="-128"/>
                <a:ea typeface="Meiryo UI" pitchFamily="50" charset="-128"/>
              </a:rPr>
              <a:t>：</a:t>
            </a:r>
            <a:r>
              <a:rPr lang="en-US" altLang="ja-JP" sz="1600" dirty="0" smtClean="0">
                <a:solidFill>
                  <a:srgbClr val="0080CC"/>
                </a:solidFill>
                <a:latin typeface="Meiryo UI" pitchFamily="50" charset="-128"/>
                <a:ea typeface="Meiryo UI" pitchFamily="50" charset="-128"/>
              </a:rPr>
              <a:t>00〜10</a:t>
            </a:r>
            <a:r>
              <a:rPr lang="ja-JP" altLang="en-US" sz="1600" smtClean="0">
                <a:solidFill>
                  <a:srgbClr val="0080CC"/>
                </a:solidFill>
                <a:latin typeface="Meiryo UI" pitchFamily="50" charset="-128"/>
                <a:ea typeface="Meiryo UI" pitchFamily="50" charset="-128"/>
              </a:rPr>
              <a:t>：</a:t>
            </a:r>
            <a:r>
              <a:rPr lang="en-US" altLang="ja-JP" sz="1600" dirty="0" smtClean="0">
                <a:solidFill>
                  <a:srgbClr val="0080CC"/>
                </a:solidFill>
                <a:latin typeface="Meiryo UI" pitchFamily="50" charset="-128"/>
                <a:ea typeface="Meiryo UI" pitchFamily="50" charset="-128"/>
              </a:rPr>
              <a:t>40</a:t>
            </a:r>
          </a:p>
          <a:p>
            <a:r>
              <a:rPr lang="ja-JP" altLang="en-US" sz="1400" b="1" u="sng" smtClean="0">
                <a:solidFill>
                  <a:srgbClr val="0080CC"/>
                </a:solidFill>
                <a:latin typeface="Meiryo UI" pitchFamily="50" charset="-128"/>
                <a:ea typeface="Meiryo UI" pitchFamily="50" charset="-128"/>
              </a:rPr>
              <a:t>・</a:t>
            </a:r>
            <a:r>
              <a:rPr lang="en-US" altLang="ja-JP" sz="1400" b="1" u="sng" dirty="0" smtClean="0">
                <a:solidFill>
                  <a:srgbClr val="0080CC"/>
                </a:solidFill>
                <a:latin typeface="Meiryo UI" pitchFamily="50" charset="-128"/>
                <a:ea typeface="Meiryo UI" pitchFamily="50" charset="-128"/>
              </a:rPr>
              <a:t>1-2</a:t>
            </a:r>
            <a:r>
              <a:rPr lang="ja-JP" altLang="en-US" sz="1400" b="1" u="sng" smtClean="0">
                <a:solidFill>
                  <a:srgbClr val="0080CC"/>
                </a:solidFill>
                <a:latin typeface="Meiryo UI" pitchFamily="50" charset="-128"/>
                <a:ea typeface="Meiryo UI" pitchFamily="50" charset="-128"/>
              </a:rPr>
              <a:t>才児</a:t>
            </a:r>
            <a:endParaRPr lang="en-US" altLang="ja-JP" sz="1400" b="1" u="sng" dirty="0" smtClean="0">
              <a:solidFill>
                <a:srgbClr val="0080CC"/>
              </a:solidFill>
              <a:latin typeface="Meiryo UI" pitchFamily="50" charset="-128"/>
              <a:ea typeface="Meiryo UI" pitchFamily="50" charset="-128"/>
            </a:endParaRPr>
          </a:p>
          <a:p>
            <a:r>
              <a:rPr lang="en-US" altLang="ja-JP" sz="1600" dirty="0" smtClean="0">
                <a:solidFill>
                  <a:srgbClr val="0080CC"/>
                </a:solidFill>
                <a:latin typeface="Meiryo UI" pitchFamily="50" charset="-128"/>
                <a:ea typeface="Meiryo UI" pitchFamily="50" charset="-128"/>
              </a:rPr>
              <a:t>10</a:t>
            </a:r>
            <a:r>
              <a:rPr lang="ja-JP" altLang="en-US" sz="1600" smtClean="0">
                <a:solidFill>
                  <a:srgbClr val="0080CC"/>
                </a:solidFill>
                <a:latin typeface="Meiryo UI" pitchFamily="50" charset="-128"/>
                <a:ea typeface="Meiryo UI" pitchFamily="50" charset="-128"/>
              </a:rPr>
              <a:t>：</a:t>
            </a:r>
            <a:r>
              <a:rPr lang="en-US" altLang="ja-JP" sz="1600" dirty="0" smtClean="0">
                <a:solidFill>
                  <a:srgbClr val="0080CC"/>
                </a:solidFill>
                <a:latin typeface="Meiryo UI" pitchFamily="50" charset="-128"/>
                <a:ea typeface="Meiryo UI" pitchFamily="50" charset="-128"/>
              </a:rPr>
              <a:t>50〜11</a:t>
            </a:r>
            <a:r>
              <a:rPr lang="ja-JP" altLang="en-US" sz="1600" smtClean="0">
                <a:solidFill>
                  <a:srgbClr val="0080CC"/>
                </a:solidFill>
                <a:latin typeface="Meiryo UI" pitchFamily="50" charset="-128"/>
                <a:ea typeface="Meiryo UI" pitchFamily="50" charset="-128"/>
              </a:rPr>
              <a:t>：</a:t>
            </a:r>
            <a:r>
              <a:rPr lang="en-US" altLang="ja-JP" sz="1600" dirty="0" smtClean="0">
                <a:solidFill>
                  <a:srgbClr val="0080CC"/>
                </a:solidFill>
                <a:latin typeface="Meiryo UI" pitchFamily="50" charset="-128"/>
                <a:ea typeface="Meiryo UI" pitchFamily="50" charset="-128"/>
              </a:rPr>
              <a:t>30</a:t>
            </a:r>
          </a:p>
          <a:p>
            <a:r>
              <a:rPr lang="ja-JP" altLang="en-US" sz="1400" b="1" u="sng" smtClean="0">
                <a:solidFill>
                  <a:srgbClr val="0080CC"/>
                </a:solidFill>
                <a:latin typeface="Meiryo UI" pitchFamily="50" charset="-128"/>
                <a:ea typeface="Meiryo UI" pitchFamily="50" charset="-128"/>
              </a:rPr>
              <a:t>・</a:t>
            </a:r>
            <a:r>
              <a:rPr lang="en-US" altLang="ja-JP" sz="1400" b="1" u="sng" dirty="0" smtClean="0">
                <a:solidFill>
                  <a:srgbClr val="0080CC"/>
                </a:solidFill>
                <a:latin typeface="Meiryo UI" pitchFamily="50" charset="-128"/>
                <a:ea typeface="Meiryo UI" pitchFamily="50" charset="-128"/>
              </a:rPr>
              <a:t>0-1</a:t>
            </a:r>
            <a:r>
              <a:rPr lang="ja-JP" altLang="en-US" sz="1400" b="1" u="sng" smtClean="0">
                <a:solidFill>
                  <a:srgbClr val="0080CC"/>
                </a:solidFill>
                <a:latin typeface="Meiryo UI" pitchFamily="50" charset="-128"/>
                <a:ea typeface="Meiryo UI" pitchFamily="50" charset="-128"/>
              </a:rPr>
              <a:t>才児</a:t>
            </a:r>
            <a:endParaRPr lang="en-US" altLang="ja-JP" sz="1400" b="1" u="sng" dirty="0" smtClean="0">
              <a:solidFill>
                <a:srgbClr val="0080CC"/>
              </a:solidFill>
              <a:latin typeface="Meiryo UI" pitchFamily="50" charset="-128"/>
              <a:ea typeface="Meiryo UI" pitchFamily="50" charset="-128"/>
            </a:endParaRPr>
          </a:p>
          <a:p>
            <a:r>
              <a:rPr lang="en-US" altLang="ja-JP" sz="1600" dirty="0" smtClean="0">
                <a:solidFill>
                  <a:srgbClr val="0080CC"/>
                </a:solidFill>
                <a:latin typeface="Meiryo UI" pitchFamily="50" charset="-128"/>
                <a:ea typeface="Meiryo UI" pitchFamily="50" charset="-128"/>
              </a:rPr>
              <a:t>11</a:t>
            </a:r>
            <a:r>
              <a:rPr lang="ja-JP" altLang="en-US" sz="1600" smtClean="0">
                <a:solidFill>
                  <a:srgbClr val="0080CC"/>
                </a:solidFill>
                <a:latin typeface="Meiryo UI" pitchFamily="50" charset="-128"/>
                <a:ea typeface="Meiryo UI" pitchFamily="50" charset="-128"/>
              </a:rPr>
              <a:t>：</a:t>
            </a:r>
            <a:r>
              <a:rPr lang="en-US" altLang="ja-JP" sz="1600" dirty="0" smtClean="0">
                <a:solidFill>
                  <a:srgbClr val="0080CC"/>
                </a:solidFill>
                <a:latin typeface="Meiryo UI" pitchFamily="50" charset="-128"/>
                <a:ea typeface="Meiryo UI" pitchFamily="50" charset="-128"/>
              </a:rPr>
              <a:t>40〜12</a:t>
            </a:r>
            <a:r>
              <a:rPr lang="ja-JP" altLang="en-US" sz="1600" smtClean="0">
                <a:solidFill>
                  <a:srgbClr val="0080CC"/>
                </a:solidFill>
                <a:latin typeface="Meiryo UI" pitchFamily="50" charset="-128"/>
                <a:ea typeface="Meiryo UI" pitchFamily="50" charset="-128"/>
              </a:rPr>
              <a:t>：</a:t>
            </a:r>
            <a:r>
              <a:rPr lang="en-US" altLang="ja-JP" sz="1600" dirty="0" smtClean="0">
                <a:solidFill>
                  <a:srgbClr val="0080CC"/>
                </a:solidFill>
                <a:latin typeface="Meiryo UI" pitchFamily="50" charset="-128"/>
                <a:ea typeface="Meiryo UI" pitchFamily="50" charset="-128"/>
              </a:rPr>
              <a:t>10</a:t>
            </a:r>
            <a:br>
              <a:rPr lang="en-US" altLang="ja-JP" sz="1600" dirty="0" smtClean="0">
                <a:solidFill>
                  <a:srgbClr val="0080CC"/>
                </a:solidFill>
                <a:latin typeface="Meiryo UI" pitchFamily="50" charset="-128"/>
                <a:ea typeface="Meiryo UI" pitchFamily="50" charset="-128"/>
              </a:rPr>
            </a:br>
            <a:r>
              <a:rPr lang="en-US" altLang="ja-JP" sz="1600" dirty="0" smtClean="0">
                <a:solidFill>
                  <a:srgbClr val="0080CC"/>
                </a:solidFill>
                <a:latin typeface="Meiryo UI" pitchFamily="50" charset="-128"/>
                <a:ea typeface="Meiryo UI" pitchFamily="50" charset="-128"/>
              </a:rPr>
              <a:t>2400</a:t>
            </a:r>
            <a:r>
              <a:rPr lang="ja-JP" altLang="en-US" sz="1600" smtClean="0">
                <a:solidFill>
                  <a:srgbClr val="0080CC"/>
                </a:solidFill>
                <a:latin typeface="Meiryo UI" pitchFamily="50" charset="-128"/>
                <a:ea typeface="Meiryo UI" pitchFamily="50" charset="-128"/>
              </a:rPr>
              <a:t>円</a:t>
            </a:r>
            <a:r>
              <a:rPr lang="en-US" altLang="ja-JP" sz="1600" dirty="0" smtClean="0">
                <a:solidFill>
                  <a:srgbClr val="0080CC"/>
                </a:solidFill>
                <a:latin typeface="Meiryo UI" pitchFamily="50" charset="-128"/>
                <a:ea typeface="Meiryo UI" pitchFamily="50" charset="-128"/>
              </a:rPr>
              <a:t>+</a:t>
            </a:r>
            <a:r>
              <a:rPr lang="ja-JP" altLang="en-US" sz="1600" smtClean="0">
                <a:solidFill>
                  <a:srgbClr val="0080CC"/>
                </a:solidFill>
                <a:latin typeface="Meiryo UI" pitchFamily="50" charset="-128"/>
                <a:ea typeface="Meiryo UI" pitchFamily="50" charset="-128"/>
              </a:rPr>
              <a:t>税</a:t>
            </a:r>
            <a:r>
              <a:rPr lang="en-US" altLang="ja-JP" sz="1600" dirty="0" smtClean="0">
                <a:solidFill>
                  <a:srgbClr val="0080CC"/>
                </a:solidFill>
                <a:latin typeface="Meiryo UI" pitchFamily="50" charset="-128"/>
                <a:ea typeface="Meiryo UI" pitchFamily="50" charset="-128"/>
              </a:rPr>
              <a:t>/</a:t>
            </a:r>
            <a:r>
              <a:rPr lang="ja-JP" altLang="en-US" sz="1600" smtClean="0">
                <a:solidFill>
                  <a:srgbClr val="0080CC"/>
                </a:solidFill>
                <a:latin typeface="Meiryo UI" pitchFamily="50" charset="-128"/>
                <a:ea typeface="Meiryo UI" pitchFamily="50" charset="-128"/>
              </a:rPr>
              <a:t>月</a:t>
            </a:r>
            <a:endParaRPr lang="en-US" altLang="ja-JP" sz="1600" dirty="0" smtClean="0">
              <a:solidFill>
                <a:srgbClr val="0080CC"/>
              </a:solidFill>
              <a:latin typeface="Meiryo UI" pitchFamily="50" charset="-128"/>
              <a:ea typeface="Meiryo UI" pitchFamily="50" charset="-128"/>
            </a:endParaRPr>
          </a:p>
        </p:txBody>
      </p:sp>
      <p:sp>
        <p:nvSpPr>
          <p:cNvPr id="107" name="Rectangle 106"/>
          <p:cNvSpPr/>
          <p:nvPr/>
        </p:nvSpPr>
        <p:spPr>
          <a:xfrm>
            <a:off x="5167085" y="5788286"/>
            <a:ext cx="2235200" cy="1077218"/>
          </a:xfrm>
          <a:prstGeom prst="rect">
            <a:avLst/>
          </a:prstGeom>
        </p:spPr>
        <p:txBody>
          <a:bodyPr wrap="square">
            <a:spAutoFit/>
          </a:bodyPr>
          <a:lstStyle/>
          <a:p>
            <a:r>
              <a:rPr lang="ja-JP" altLang="en-US" sz="1400" b="1" u="sng" smtClean="0">
                <a:solidFill>
                  <a:srgbClr val="0080CC"/>
                </a:solidFill>
                <a:latin typeface="Meiryo UI" pitchFamily="50" charset="-128"/>
                <a:ea typeface="Meiryo UI" pitchFamily="50" charset="-128"/>
              </a:rPr>
              <a:t>新年少児</a:t>
            </a:r>
            <a:endParaRPr lang="en-US" altLang="ja-JP" sz="1400" b="1" u="sng" dirty="0" smtClean="0">
              <a:solidFill>
                <a:srgbClr val="0080CC"/>
              </a:solidFill>
              <a:latin typeface="Meiryo UI" pitchFamily="50" charset="-128"/>
              <a:ea typeface="Meiryo UI" pitchFamily="50" charset="-128"/>
            </a:endParaRPr>
          </a:p>
          <a:p>
            <a:r>
              <a:rPr lang="ja-JP" altLang="en-US" sz="1600" smtClean="0">
                <a:solidFill>
                  <a:srgbClr val="0080CC"/>
                </a:solidFill>
                <a:latin typeface="Meiryo UI" pitchFamily="50" charset="-128"/>
                <a:ea typeface="Meiryo UI" pitchFamily="50" charset="-128"/>
              </a:rPr>
              <a:t>   水　</a:t>
            </a:r>
            <a:r>
              <a:rPr lang="en-US" altLang="ja-JP" sz="1600" dirty="0" smtClean="0">
                <a:solidFill>
                  <a:srgbClr val="0080CC"/>
                </a:solidFill>
                <a:latin typeface="Meiryo UI" pitchFamily="50" charset="-128"/>
                <a:ea typeface="Meiryo UI" pitchFamily="50" charset="-128"/>
              </a:rPr>
              <a:t>or</a:t>
            </a:r>
            <a:r>
              <a:rPr lang="ja-JP" altLang="en-US" sz="1600" smtClean="0">
                <a:solidFill>
                  <a:srgbClr val="0080CC"/>
                </a:solidFill>
                <a:latin typeface="Meiryo UI" pitchFamily="50" charset="-128"/>
                <a:ea typeface="Meiryo UI" pitchFamily="50" charset="-128"/>
              </a:rPr>
              <a:t>　木</a:t>
            </a:r>
            <a:endParaRPr lang="en-US" altLang="ja-JP" sz="1600" dirty="0" smtClean="0">
              <a:solidFill>
                <a:srgbClr val="0080CC"/>
              </a:solidFill>
              <a:latin typeface="Meiryo UI" pitchFamily="50" charset="-128"/>
              <a:ea typeface="Meiryo UI" pitchFamily="50" charset="-128"/>
            </a:endParaRPr>
          </a:p>
          <a:p>
            <a:r>
              <a:rPr lang="en-US" altLang="ja-JP" sz="1600" dirty="0" smtClean="0">
                <a:solidFill>
                  <a:srgbClr val="0080CC"/>
                </a:solidFill>
                <a:latin typeface="Meiryo UI" pitchFamily="50" charset="-128"/>
                <a:ea typeface="Meiryo UI" pitchFamily="50" charset="-128"/>
              </a:rPr>
              <a:t>15</a:t>
            </a:r>
            <a:r>
              <a:rPr lang="ja-JP" altLang="en-US" sz="1600" smtClean="0">
                <a:solidFill>
                  <a:srgbClr val="0080CC"/>
                </a:solidFill>
                <a:latin typeface="Meiryo UI" pitchFamily="50" charset="-128"/>
                <a:ea typeface="Meiryo UI" pitchFamily="50" charset="-128"/>
              </a:rPr>
              <a:t>：</a:t>
            </a:r>
            <a:r>
              <a:rPr lang="en-US" altLang="ja-JP" sz="1600" dirty="0" smtClean="0">
                <a:solidFill>
                  <a:srgbClr val="0080CC"/>
                </a:solidFill>
                <a:latin typeface="Meiryo UI" pitchFamily="50" charset="-128"/>
                <a:ea typeface="Meiryo UI" pitchFamily="50" charset="-128"/>
              </a:rPr>
              <a:t>00〜15</a:t>
            </a:r>
            <a:r>
              <a:rPr lang="ja-JP" altLang="en-US" sz="1600" smtClean="0">
                <a:solidFill>
                  <a:srgbClr val="0080CC"/>
                </a:solidFill>
                <a:latin typeface="Meiryo UI" pitchFamily="50" charset="-128"/>
                <a:ea typeface="Meiryo UI" pitchFamily="50" charset="-128"/>
              </a:rPr>
              <a:t>：</a:t>
            </a:r>
            <a:r>
              <a:rPr lang="en-US" altLang="ja-JP" sz="1600" dirty="0" smtClean="0">
                <a:solidFill>
                  <a:srgbClr val="0080CC"/>
                </a:solidFill>
                <a:latin typeface="Meiryo UI" pitchFamily="50" charset="-128"/>
                <a:ea typeface="Meiryo UI" pitchFamily="50" charset="-128"/>
              </a:rPr>
              <a:t>50</a:t>
            </a:r>
          </a:p>
          <a:p>
            <a:r>
              <a:rPr lang="en-US" altLang="ja-JP" sz="1600" dirty="0" smtClean="0">
                <a:solidFill>
                  <a:srgbClr val="0080CC"/>
                </a:solidFill>
                <a:latin typeface="Meiryo UI" pitchFamily="50" charset="-128"/>
                <a:ea typeface="Meiryo UI" pitchFamily="50" charset="-128"/>
              </a:rPr>
              <a:t>6000</a:t>
            </a:r>
            <a:r>
              <a:rPr lang="ja-JP" altLang="en-US" sz="1600" smtClean="0">
                <a:solidFill>
                  <a:srgbClr val="0080CC"/>
                </a:solidFill>
                <a:latin typeface="Meiryo UI" pitchFamily="50" charset="-128"/>
                <a:ea typeface="Meiryo UI" pitchFamily="50" charset="-128"/>
              </a:rPr>
              <a:t>円</a:t>
            </a:r>
            <a:r>
              <a:rPr lang="en-US" altLang="ja-JP" sz="1600" dirty="0" smtClean="0">
                <a:solidFill>
                  <a:srgbClr val="0080CC"/>
                </a:solidFill>
                <a:latin typeface="Meiryo UI" pitchFamily="50" charset="-128"/>
                <a:ea typeface="Meiryo UI" pitchFamily="50" charset="-128"/>
              </a:rPr>
              <a:t>+</a:t>
            </a:r>
            <a:r>
              <a:rPr lang="ja-JP" altLang="en-US" sz="1600" smtClean="0">
                <a:solidFill>
                  <a:srgbClr val="0080CC"/>
                </a:solidFill>
                <a:latin typeface="Meiryo UI" pitchFamily="50" charset="-128"/>
                <a:ea typeface="Meiryo UI" pitchFamily="50" charset="-128"/>
              </a:rPr>
              <a:t>税</a:t>
            </a:r>
            <a:r>
              <a:rPr lang="en-US" altLang="ja-JP" sz="1600" dirty="0" smtClean="0">
                <a:solidFill>
                  <a:srgbClr val="0080CC"/>
                </a:solidFill>
                <a:latin typeface="Meiryo UI" pitchFamily="50" charset="-128"/>
                <a:ea typeface="Meiryo UI" pitchFamily="50" charset="-128"/>
              </a:rPr>
              <a:t>/</a:t>
            </a:r>
            <a:r>
              <a:rPr lang="ja-JP" altLang="en-US" sz="1600" smtClean="0">
                <a:solidFill>
                  <a:srgbClr val="0080CC"/>
                </a:solidFill>
                <a:latin typeface="Meiryo UI" pitchFamily="50" charset="-128"/>
                <a:ea typeface="Meiryo UI" pitchFamily="50" charset="-128"/>
              </a:rPr>
              <a:t>月</a:t>
            </a:r>
            <a:endParaRPr lang="en-US" altLang="ja-JP" sz="2000" dirty="0" smtClean="0">
              <a:solidFill>
                <a:srgbClr val="0080CC"/>
              </a:solidFill>
              <a:latin typeface="Meiryo UI" pitchFamily="50" charset="-128"/>
              <a:ea typeface="Meiryo UI" pitchFamily="50" charset="-128"/>
            </a:endParaRPr>
          </a:p>
        </p:txBody>
      </p:sp>
      <p:sp>
        <p:nvSpPr>
          <p:cNvPr id="108" name="Rectangle 107"/>
          <p:cNvSpPr/>
          <p:nvPr/>
        </p:nvSpPr>
        <p:spPr>
          <a:xfrm>
            <a:off x="2769054" y="8036000"/>
            <a:ext cx="2020661" cy="1169551"/>
          </a:xfrm>
          <a:prstGeom prst="rect">
            <a:avLst/>
          </a:prstGeom>
        </p:spPr>
        <p:txBody>
          <a:bodyPr wrap="square">
            <a:spAutoFit/>
          </a:bodyPr>
          <a:lstStyle/>
          <a:p>
            <a:r>
              <a:rPr lang="ja-JP" altLang="en-US" sz="1400" smtClean="0">
                <a:solidFill>
                  <a:schemeClr val="accent3">
                    <a:lumMod val="50000"/>
                  </a:schemeClr>
                </a:solidFill>
                <a:latin typeface="Meiryo UI" pitchFamily="50" charset="-128"/>
                <a:ea typeface="Meiryo UI" pitchFamily="50" charset="-128"/>
              </a:rPr>
              <a:t>オーストラリアの音楽大学を卒業されリトミックの資格を持っている先生です</a:t>
            </a:r>
            <a:endParaRPr lang="en-US" altLang="ja-JP" sz="1400" dirty="0" smtClean="0">
              <a:solidFill>
                <a:schemeClr val="accent3">
                  <a:lumMod val="50000"/>
                </a:schemeClr>
              </a:solidFill>
              <a:latin typeface="Meiryo UI" pitchFamily="50" charset="-128"/>
              <a:ea typeface="Meiryo UI" pitchFamily="50" charset="-128"/>
            </a:endParaRPr>
          </a:p>
          <a:p>
            <a:endParaRPr lang="en-US" altLang="ja-JP" sz="1400" dirty="0" smtClean="0">
              <a:solidFill>
                <a:schemeClr val="accent3">
                  <a:lumMod val="50000"/>
                </a:schemeClr>
              </a:solidFill>
              <a:latin typeface="Meiryo UI" pitchFamily="50" charset="-128"/>
              <a:ea typeface="Meiryo UI" pitchFamily="50" charset="-128"/>
            </a:endParaRPr>
          </a:p>
          <a:p>
            <a:endParaRPr lang="ja-JP" altLang="en-US" sz="1400" dirty="0">
              <a:solidFill>
                <a:schemeClr val="tx1">
                  <a:lumMod val="95000"/>
                  <a:lumOff val="5000"/>
                </a:schemeClr>
              </a:solidFill>
              <a:latin typeface="Meiryo UI" pitchFamily="50" charset="-128"/>
              <a:ea typeface="Meiryo UI" pitchFamily="50" charset="-128"/>
            </a:endParaRPr>
          </a:p>
        </p:txBody>
      </p:sp>
      <p:sp>
        <p:nvSpPr>
          <p:cNvPr id="109" name="Rectangle 108"/>
          <p:cNvSpPr/>
          <p:nvPr/>
        </p:nvSpPr>
        <p:spPr>
          <a:xfrm>
            <a:off x="406400" y="7585604"/>
            <a:ext cx="2206172" cy="954107"/>
          </a:xfrm>
          <a:prstGeom prst="rect">
            <a:avLst/>
          </a:prstGeom>
        </p:spPr>
        <p:txBody>
          <a:bodyPr wrap="square">
            <a:spAutoFit/>
          </a:bodyPr>
          <a:lstStyle/>
          <a:p>
            <a:r>
              <a:rPr lang="ja-JP" altLang="en-US" sz="1400" smtClean="0">
                <a:solidFill>
                  <a:schemeClr val="accent3">
                    <a:lumMod val="50000"/>
                  </a:schemeClr>
                </a:solidFill>
                <a:latin typeface="Meiryo UI" pitchFamily="50" charset="-128"/>
                <a:ea typeface="Meiryo UI" pitchFamily="50" charset="-128"/>
              </a:rPr>
              <a:t>跳び箱・マット・鉄棒は</a:t>
            </a:r>
            <a:endParaRPr lang="en-US" altLang="ja-JP" sz="1400" dirty="0" smtClean="0">
              <a:solidFill>
                <a:schemeClr val="accent3">
                  <a:lumMod val="50000"/>
                </a:schemeClr>
              </a:solidFill>
              <a:latin typeface="Meiryo UI" pitchFamily="50" charset="-128"/>
              <a:ea typeface="Meiryo UI" pitchFamily="50" charset="-128"/>
            </a:endParaRPr>
          </a:p>
          <a:p>
            <a:r>
              <a:rPr lang="ja-JP" altLang="en-US" sz="1400" smtClean="0">
                <a:solidFill>
                  <a:schemeClr val="accent3">
                    <a:lumMod val="50000"/>
                  </a:schemeClr>
                </a:solidFill>
                <a:latin typeface="Meiryo UI" pitchFamily="50" charset="-128"/>
                <a:ea typeface="Meiryo UI" pitchFamily="50" charset="-128"/>
              </a:rPr>
              <a:t>もちろん</a:t>
            </a:r>
            <a:r>
              <a:rPr lang="ja-JP" altLang="en-US" sz="1400" dirty="0" smtClean="0">
                <a:solidFill>
                  <a:schemeClr val="accent3">
                    <a:lumMod val="50000"/>
                  </a:schemeClr>
                </a:solidFill>
                <a:latin typeface="Meiryo UI" pitchFamily="50" charset="-128"/>
                <a:ea typeface="Meiryo UI" pitchFamily="50" charset="-128"/>
              </a:rPr>
              <a:t>　</a:t>
            </a:r>
            <a:r>
              <a:rPr lang="ja-JP" altLang="en-US" sz="1400" smtClean="0">
                <a:solidFill>
                  <a:schemeClr val="accent3">
                    <a:lumMod val="50000"/>
                  </a:schemeClr>
                </a:solidFill>
                <a:latin typeface="Meiryo UI" pitchFamily="50" charset="-128"/>
                <a:ea typeface="Meiryo UI" pitchFamily="50" charset="-128"/>
              </a:rPr>
              <a:t>なわとび・かけっこ</a:t>
            </a:r>
            <a:endParaRPr lang="en-US" altLang="ja-JP" sz="1400" dirty="0" smtClean="0">
              <a:solidFill>
                <a:schemeClr val="accent3">
                  <a:lumMod val="50000"/>
                </a:schemeClr>
              </a:solidFill>
              <a:latin typeface="Meiryo UI" pitchFamily="50" charset="-128"/>
              <a:ea typeface="Meiryo UI" pitchFamily="50" charset="-128"/>
            </a:endParaRPr>
          </a:p>
          <a:p>
            <a:r>
              <a:rPr lang="ja-JP" altLang="en-US" sz="1400" smtClean="0">
                <a:solidFill>
                  <a:schemeClr val="accent3">
                    <a:lumMod val="50000"/>
                  </a:schemeClr>
                </a:solidFill>
                <a:latin typeface="Meiryo UI" pitchFamily="50" charset="-128"/>
                <a:ea typeface="Meiryo UI" pitchFamily="50" charset="-128"/>
              </a:rPr>
              <a:t>などの基本運動もします　</a:t>
            </a:r>
            <a:endParaRPr lang="en-US" altLang="ja-JP" sz="1400" dirty="0" smtClean="0">
              <a:solidFill>
                <a:schemeClr val="accent3">
                  <a:lumMod val="50000"/>
                </a:schemeClr>
              </a:solidFill>
              <a:latin typeface="Meiryo UI" pitchFamily="50" charset="-128"/>
              <a:ea typeface="Meiryo UI" pitchFamily="50" charset="-128"/>
            </a:endParaRPr>
          </a:p>
          <a:p>
            <a:r>
              <a:rPr lang="ja-JP" altLang="en-US" sz="1400" smtClean="0">
                <a:solidFill>
                  <a:schemeClr val="accent3">
                    <a:lumMod val="50000"/>
                  </a:schemeClr>
                </a:solidFill>
                <a:latin typeface="Meiryo UI" pitchFamily="50" charset="-128"/>
                <a:ea typeface="Meiryo UI" pitchFamily="50" charset="-128"/>
              </a:rPr>
              <a:t>レッスンは日本語です</a:t>
            </a:r>
            <a:endParaRPr lang="en-US" altLang="ja-JP" sz="1400" dirty="0" smtClean="0">
              <a:solidFill>
                <a:schemeClr val="accent3">
                  <a:lumMod val="50000"/>
                </a:schemeClr>
              </a:solidFill>
              <a:latin typeface="Meiryo UI" pitchFamily="50" charset="-128"/>
              <a:ea typeface="Meiryo UI" pitchFamily="50" charset="-128"/>
            </a:endParaRPr>
          </a:p>
        </p:txBody>
      </p:sp>
      <p:pic>
        <p:nvPicPr>
          <p:cNvPr id="111" name="Picture 110" descr="header_welcome (1).gif"/>
          <p:cNvPicPr>
            <a:picLocks noChangeAspect="1"/>
          </p:cNvPicPr>
          <p:nvPr/>
        </p:nvPicPr>
        <p:blipFill>
          <a:blip r:embed="rId10" cstate="print"/>
          <a:stretch>
            <a:fillRect/>
          </a:stretch>
        </p:blipFill>
        <p:spPr>
          <a:xfrm>
            <a:off x="1505630" y="566510"/>
            <a:ext cx="1746644" cy="646905"/>
          </a:xfrm>
          <a:prstGeom prst="rect">
            <a:avLst/>
          </a:prstGeom>
        </p:spPr>
      </p:pic>
      <p:pic>
        <p:nvPicPr>
          <p:cNvPr id="112" name="Picture 111" descr="3431.png"/>
          <p:cNvPicPr>
            <a:picLocks noChangeAspect="1"/>
          </p:cNvPicPr>
          <p:nvPr/>
        </p:nvPicPr>
        <p:blipFill>
          <a:blip r:embed="rId11" cstate="print"/>
          <a:stretch>
            <a:fillRect/>
          </a:stretch>
        </p:blipFill>
        <p:spPr>
          <a:xfrm>
            <a:off x="4811235" y="1340304"/>
            <a:ext cx="549048" cy="546553"/>
          </a:xfrm>
          <a:prstGeom prst="rect">
            <a:avLst/>
          </a:prstGeom>
        </p:spPr>
      </p:pic>
      <p:pic>
        <p:nvPicPr>
          <p:cNvPr id="113" name="Picture 112" descr="english_book_girl.png"/>
          <p:cNvPicPr>
            <a:picLocks noChangeAspect="1"/>
          </p:cNvPicPr>
          <p:nvPr/>
        </p:nvPicPr>
        <p:blipFill>
          <a:blip r:embed="rId12" cstate="print"/>
          <a:stretch>
            <a:fillRect/>
          </a:stretch>
        </p:blipFill>
        <p:spPr>
          <a:xfrm>
            <a:off x="6858000" y="7969807"/>
            <a:ext cx="334962" cy="370124"/>
          </a:xfrm>
          <a:prstGeom prst="rect">
            <a:avLst/>
          </a:prstGeom>
        </p:spPr>
      </p:pic>
      <p:pic>
        <p:nvPicPr>
          <p:cNvPr id="114" name="Picture 113" descr="140108152920.png"/>
          <p:cNvPicPr>
            <a:picLocks noChangeAspect="1"/>
          </p:cNvPicPr>
          <p:nvPr/>
        </p:nvPicPr>
        <p:blipFill>
          <a:blip r:embed="rId13" cstate="print"/>
          <a:stretch>
            <a:fillRect/>
          </a:stretch>
        </p:blipFill>
        <p:spPr>
          <a:xfrm>
            <a:off x="4344617" y="8512628"/>
            <a:ext cx="598174" cy="477044"/>
          </a:xfrm>
          <a:prstGeom prst="rect">
            <a:avLst/>
          </a:prstGeom>
        </p:spPr>
      </p:pic>
      <p:pic>
        <p:nvPicPr>
          <p:cNvPr id="115" name="Picture 114" descr="tobibako_boy.png"/>
          <p:cNvPicPr>
            <a:picLocks noChangeAspect="1"/>
          </p:cNvPicPr>
          <p:nvPr/>
        </p:nvPicPr>
        <p:blipFill>
          <a:blip r:embed="rId14" cstate="print"/>
          <a:stretch>
            <a:fillRect/>
          </a:stretch>
        </p:blipFill>
        <p:spPr>
          <a:xfrm>
            <a:off x="2134961" y="8069943"/>
            <a:ext cx="328645" cy="427377"/>
          </a:xfrm>
          <a:prstGeom prst="rect">
            <a:avLst/>
          </a:prstGeom>
        </p:spPr>
      </p:pic>
      <p:pic>
        <p:nvPicPr>
          <p:cNvPr id="41" name="Picture 40" descr="study_point.png"/>
          <p:cNvPicPr>
            <a:picLocks noChangeAspect="1"/>
          </p:cNvPicPr>
          <p:nvPr/>
        </p:nvPicPr>
        <p:blipFill>
          <a:blip r:embed="rId15" cstate="print"/>
          <a:stretch>
            <a:fillRect/>
          </a:stretch>
        </p:blipFill>
        <p:spPr>
          <a:xfrm>
            <a:off x="3012834" y="9710058"/>
            <a:ext cx="584892" cy="411047"/>
          </a:xfrm>
          <a:prstGeom prst="rect">
            <a:avLst/>
          </a:prstGeom>
        </p:spPr>
      </p:pic>
      <p:sp>
        <p:nvSpPr>
          <p:cNvPr id="43" name="TextBox 42"/>
          <p:cNvSpPr txBox="1"/>
          <p:nvPr/>
        </p:nvSpPr>
        <p:spPr>
          <a:xfrm>
            <a:off x="4426857" y="348343"/>
            <a:ext cx="3004457" cy="461665"/>
          </a:xfrm>
          <a:prstGeom prst="rect">
            <a:avLst/>
          </a:prstGeom>
          <a:noFill/>
        </p:spPr>
        <p:txBody>
          <a:bodyPr wrap="square" rtlCol="0">
            <a:spAutoFit/>
          </a:bodyPr>
          <a:lstStyle/>
          <a:p>
            <a:pPr algn="ctr"/>
            <a:r>
              <a:rPr lang="en-US" altLang="ja-JP" sz="2400" b="1" dirty="0" smtClean="0">
                <a:solidFill>
                  <a:srgbClr val="FF0000"/>
                </a:solidFill>
                <a:latin typeface="Meiryo UI" pitchFamily="50" charset="-128"/>
                <a:ea typeface="Meiryo UI" pitchFamily="50" charset="-128"/>
              </a:rPr>
              <a:t>2020</a:t>
            </a:r>
            <a:r>
              <a:rPr lang="ja-JP" altLang="en-US" sz="2400" b="1" smtClean="0">
                <a:solidFill>
                  <a:srgbClr val="FF0000"/>
                </a:solidFill>
                <a:latin typeface="Meiryo UI" pitchFamily="50" charset="-128"/>
                <a:ea typeface="Meiryo UI" pitchFamily="50" charset="-128"/>
              </a:rPr>
              <a:t>年度生徒募集</a:t>
            </a:r>
            <a:endParaRPr lang="en-CA" sz="2400" b="1" dirty="0">
              <a:solidFill>
                <a:srgbClr val="FF0000"/>
              </a:solidFill>
              <a:latin typeface="Meiryo UI" pitchFamily="50" charset="-128"/>
              <a:ea typeface="Meiryo UI" pitchFamily="50" charset="-128"/>
            </a:endParaRPr>
          </a:p>
        </p:txBody>
      </p:sp>
      <p:sp>
        <p:nvSpPr>
          <p:cNvPr id="44" name="TextBox 43"/>
          <p:cNvSpPr txBox="1"/>
          <p:nvPr/>
        </p:nvSpPr>
        <p:spPr>
          <a:xfrm>
            <a:off x="4775199" y="798286"/>
            <a:ext cx="2365829" cy="461665"/>
          </a:xfrm>
          <a:prstGeom prst="rect">
            <a:avLst/>
          </a:prstGeom>
          <a:noFill/>
        </p:spPr>
        <p:txBody>
          <a:bodyPr wrap="square" rtlCol="0">
            <a:spAutoFit/>
          </a:bodyPr>
          <a:lstStyle/>
          <a:p>
            <a:pPr algn="ctr"/>
            <a:r>
              <a:rPr lang="ja-JP" altLang="en-US" sz="2400" b="1" smtClean="0">
                <a:solidFill>
                  <a:srgbClr val="FF0000"/>
                </a:solidFill>
                <a:latin typeface="Meiryo UI" pitchFamily="50" charset="-128"/>
                <a:ea typeface="Meiryo UI" pitchFamily="50" charset="-128"/>
              </a:rPr>
              <a:t>無料体験受付中</a:t>
            </a:r>
            <a:endParaRPr lang="en-CA" sz="2400" b="1" dirty="0">
              <a:solidFill>
                <a:srgbClr val="FF0000"/>
              </a:solidFill>
              <a:latin typeface="Meiryo UI" pitchFamily="50" charset="-128"/>
              <a:ea typeface="Meiryo UI" pitchFamily="50" charset="-128"/>
            </a:endParaRPr>
          </a:p>
        </p:txBody>
      </p:sp>
      <p:sp>
        <p:nvSpPr>
          <p:cNvPr id="45" name="TextBox 44"/>
          <p:cNvSpPr txBox="1"/>
          <p:nvPr/>
        </p:nvSpPr>
        <p:spPr>
          <a:xfrm>
            <a:off x="2206171" y="3657599"/>
            <a:ext cx="4586515" cy="461665"/>
          </a:xfrm>
          <a:prstGeom prst="rect">
            <a:avLst/>
          </a:prstGeom>
          <a:noFill/>
        </p:spPr>
        <p:txBody>
          <a:bodyPr wrap="square" rtlCol="0">
            <a:spAutoFit/>
          </a:bodyPr>
          <a:lstStyle/>
          <a:p>
            <a:r>
              <a:rPr lang="ja-JP" altLang="en-US" sz="2400" smtClean="0">
                <a:solidFill>
                  <a:srgbClr val="FF0000"/>
                </a:solidFill>
                <a:latin typeface="Meiryo UI" pitchFamily="50" charset="-128"/>
                <a:ea typeface="Meiryo UI" pitchFamily="50" charset="-128"/>
              </a:rPr>
              <a:t>お申し込みはメール又はお電話で！</a:t>
            </a:r>
            <a:endParaRPr lang="en-CA" dirty="0"/>
          </a:p>
        </p:txBody>
      </p:sp>
      <p:sp>
        <p:nvSpPr>
          <p:cNvPr id="46" name="TextBox 45"/>
          <p:cNvSpPr txBox="1"/>
          <p:nvPr/>
        </p:nvSpPr>
        <p:spPr>
          <a:xfrm>
            <a:off x="4847771" y="1465943"/>
            <a:ext cx="2927804" cy="1817677"/>
          </a:xfrm>
          <a:prstGeom prst="rect">
            <a:avLst/>
          </a:prstGeom>
          <a:noFill/>
        </p:spPr>
        <p:txBody>
          <a:bodyPr wrap="square" rtlCol="0">
            <a:spAutoFit/>
          </a:bodyPr>
          <a:lstStyle/>
          <a:p>
            <a:r>
              <a:rPr lang="ja-JP" altLang="en-US" smtClean="0">
                <a:latin typeface="Meiryo UI" pitchFamily="50" charset="-128"/>
                <a:ea typeface="Meiryo UI" pitchFamily="50" charset="-128"/>
              </a:rPr>
              <a:t>　　　月から始まる</a:t>
            </a:r>
            <a:endParaRPr lang="en-US" altLang="ja-JP" dirty="0" smtClean="0">
              <a:latin typeface="Meiryo UI" pitchFamily="50" charset="-128"/>
              <a:ea typeface="Meiryo UI" pitchFamily="50" charset="-128"/>
            </a:endParaRPr>
          </a:p>
          <a:p>
            <a:r>
              <a:rPr lang="ja-JP" altLang="en-US" smtClean="0">
                <a:latin typeface="Meiryo UI" pitchFamily="50" charset="-128"/>
                <a:ea typeface="Meiryo UI" pitchFamily="50" charset="-128"/>
              </a:rPr>
              <a:t>専門の先生による</a:t>
            </a:r>
            <a:endParaRPr lang="en-US" altLang="ja-JP" dirty="0" smtClean="0">
              <a:latin typeface="Meiryo UI" pitchFamily="50" charset="-128"/>
              <a:ea typeface="Meiryo UI" pitchFamily="50" charset="-128"/>
            </a:endParaRPr>
          </a:p>
          <a:p>
            <a:r>
              <a:rPr lang="ja-JP" altLang="en-US" sz="2400" b="1" smtClean="0">
                <a:solidFill>
                  <a:srgbClr val="FF0000"/>
                </a:solidFill>
                <a:latin typeface="Meiryo UI" pitchFamily="50" charset="-128"/>
                <a:ea typeface="Meiryo UI" pitchFamily="50" charset="-128"/>
              </a:rPr>
              <a:t>体操教室</a:t>
            </a:r>
            <a:endParaRPr lang="en-US" altLang="ja-JP" sz="2400" b="1" dirty="0" smtClean="0">
              <a:solidFill>
                <a:srgbClr val="FF0000"/>
              </a:solidFill>
              <a:latin typeface="Meiryo UI" pitchFamily="50" charset="-128"/>
              <a:ea typeface="Meiryo UI" pitchFamily="50" charset="-128"/>
            </a:endParaRPr>
          </a:p>
          <a:p>
            <a:r>
              <a:rPr lang="ja-JP" altLang="en-US" sz="2400" b="1" smtClean="0">
                <a:solidFill>
                  <a:srgbClr val="FF0000"/>
                </a:solidFill>
                <a:latin typeface="Meiryo UI" pitchFamily="50" charset="-128"/>
                <a:ea typeface="Meiryo UI" pitchFamily="50" charset="-128"/>
              </a:rPr>
              <a:t>英語リトミック教室</a:t>
            </a:r>
            <a:endParaRPr lang="en-US" altLang="ja-JP" sz="2400" b="1" dirty="0" smtClean="0">
              <a:solidFill>
                <a:srgbClr val="FF0000"/>
              </a:solidFill>
              <a:latin typeface="Meiryo UI" pitchFamily="50" charset="-128"/>
              <a:ea typeface="Meiryo UI" pitchFamily="50" charset="-128"/>
            </a:endParaRPr>
          </a:p>
          <a:p>
            <a:r>
              <a:rPr lang="ja-JP" altLang="en-US" sz="2400" b="1" smtClean="0">
                <a:solidFill>
                  <a:srgbClr val="FF0000"/>
                </a:solidFill>
                <a:latin typeface="Meiryo UI" pitchFamily="50" charset="-128"/>
                <a:ea typeface="Meiryo UI" pitchFamily="50" charset="-128"/>
              </a:rPr>
              <a:t>英会話教室</a:t>
            </a:r>
            <a:endParaRPr lang="en-CA" sz="2400" b="1" dirty="0">
              <a:solidFill>
                <a:srgbClr val="FF0000"/>
              </a:solidFill>
              <a:latin typeface="Meiryo UI" pitchFamily="50" charset="-128"/>
              <a:ea typeface="Meiryo UI" pitchFamily="50" charset="-128"/>
            </a:endParaRPr>
          </a:p>
        </p:txBody>
      </p:sp>
      <p:sp>
        <p:nvSpPr>
          <p:cNvPr id="47" name="TextBox 46"/>
          <p:cNvSpPr txBox="1"/>
          <p:nvPr/>
        </p:nvSpPr>
        <p:spPr>
          <a:xfrm>
            <a:off x="5241472" y="6946900"/>
            <a:ext cx="2002971" cy="738664"/>
          </a:xfrm>
          <a:prstGeom prst="rect">
            <a:avLst/>
          </a:prstGeom>
          <a:noFill/>
        </p:spPr>
        <p:txBody>
          <a:bodyPr wrap="square" rtlCol="0">
            <a:spAutoFit/>
          </a:bodyPr>
          <a:lstStyle/>
          <a:p>
            <a:r>
              <a:rPr lang="ja-JP" altLang="en-US" sz="1400" smtClean="0">
                <a:solidFill>
                  <a:srgbClr val="FF0000"/>
                </a:solidFill>
                <a:latin typeface="Meiryo UI" pitchFamily="50" charset="-128"/>
                <a:ea typeface="Meiryo UI" pitchFamily="50" charset="-128"/>
              </a:rPr>
              <a:t>各学年　随時受付中</a:t>
            </a:r>
            <a:endParaRPr lang="en-US" altLang="ja-JP" sz="1400" dirty="0" smtClean="0">
              <a:solidFill>
                <a:srgbClr val="FF0000"/>
              </a:solidFill>
              <a:latin typeface="Meiryo UI" pitchFamily="50" charset="-128"/>
              <a:ea typeface="Meiryo UI" pitchFamily="50" charset="-128"/>
            </a:endParaRPr>
          </a:p>
          <a:p>
            <a:r>
              <a:rPr lang="ja-JP" altLang="en-US" sz="1400" smtClean="0">
                <a:solidFill>
                  <a:srgbClr val="FF0000"/>
                </a:solidFill>
                <a:latin typeface="Meiryo UI" pitchFamily="50" charset="-128"/>
                <a:ea typeface="Meiryo UI" pitchFamily="50" charset="-128"/>
              </a:rPr>
              <a:t>時間クラスは</a:t>
            </a:r>
            <a:endParaRPr lang="en-US" altLang="ja-JP" sz="1400" dirty="0" smtClean="0">
              <a:solidFill>
                <a:srgbClr val="FF0000"/>
              </a:solidFill>
              <a:latin typeface="Meiryo UI" pitchFamily="50" charset="-128"/>
              <a:ea typeface="Meiryo UI" pitchFamily="50" charset="-128"/>
            </a:endParaRPr>
          </a:p>
          <a:p>
            <a:r>
              <a:rPr lang="ja-JP" altLang="en-US" sz="1400" smtClean="0">
                <a:solidFill>
                  <a:srgbClr val="FF0000"/>
                </a:solidFill>
                <a:latin typeface="Meiryo UI" pitchFamily="50" charset="-128"/>
                <a:ea typeface="Meiryo UI" pitchFamily="50" charset="-128"/>
              </a:rPr>
              <a:t>　　　　　お問合せ下さい</a:t>
            </a:r>
            <a:endParaRPr lang="en-CA" sz="1400" dirty="0">
              <a:solidFill>
                <a:srgbClr val="FF0000"/>
              </a:solidFill>
              <a:latin typeface="Meiryo UI" pitchFamily="50" charset="-128"/>
              <a:ea typeface="Meiryo UI" pitchFamily="50" charset="-128"/>
            </a:endParaRPr>
          </a:p>
        </p:txBody>
      </p:sp>
    </p:spTree>
    <p:extLst>
      <p:ext uri="{BB962C8B-B14F-4D97-AF65-F5344CB8AC3E}">
        <p14:creationId xmlns="" xmlns:p14="http://schemas.microsoft.com/office/powerpoint/2010/main" val="77929005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ガイド入りテンプレートサンプル20130531三木さん">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5.potx" id="{3F8E5C06-014F-4A13-A3C7-E133BECAFD1E}" vid="{BD152B00-4CFD-4022-8208-530F7579D7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51</Template>
  <TotalTime>4644</TotalTime>
  <Words>207</Words>
  <Application>Microsoft Office PowerPoint</Application>
  <PresentationFormat>Custom</PresentationFormat>
  <Paragraphs>63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1_ガイド入りテンプレートサンプル20130531三木さん</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赤星真人(d006033)</dc:creator>
  <cp:lastModifiedBy>Yuki</cp:lastModifiedBy>
  <cp:revision>188</cp:revision>
  <cp:lastPrinted>2013-10-11T08:12:09Z</cp:lastPrinted>
  <dcterms:created xsi:type="dcterms:W3CDTF">2013-08-07T01:16:52Z</dcterms:created>
  <dcterms:modified xsi:type="dcterms:W3CDTF">2020-01-20T03:11:49Z</dcterms:modified>
</cp:coreProperties>
</file>